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6"/>
  </p:notesMasterIdLst>
  <p:sldIdLst>
    <p:sldId id="256" r:id="rId2"/>
    <p:sldId id="289" r:id="rId3"/>
    <p:sldId id="270" r:id="rId4"/>
    <p:sldId id="271" r:id="rId5"/>
    <p:sldId id="312" r:id="rId6"/>
    <p:sldId id="309" r:id="rId7"/>
    <p:sldId id="306" r:id="rId8"/>
    <p:sldId id="307" r:id="rId9"/>
    <p:sldId id="264" r:id="rId10"/>
    <p:sldId id="314" r:id="rId11"/>
    <p:sldId id="315" r:id="rId12"/>
    <p:sldId id="303" r:id="rId13"/>
    <p:sldId id="310" r:id="rId14"/>
    <p:sldId id="305"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765" autoAdjust="0"/>
  </p:normalViewPr>
  <p:slideViewPr>
    <p:cSldViewPr>
      <p:cViewPr varScale="1">
        <p:scale>
          <a:sx n="70" d="100"/>
          <a:sy n="70" d="100"/>
        </p:scale>
        <p:origin x="11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5B9F61-7746-49B7-B672-D2D6C22D1D41}"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ru-RU"/>
        </a:p>
      </dgm:t>
    </dgm:pt>
    <dgm:pt modelId="{A98240F8-B3B7-44D1-9D57-D409F37ACA33}">
      <dgm:prSet custT="1"/>
      <dgm:spPr/>
      <dgm:t>
        <a:bodyPr/>
        <a:lstStyle/>
        <a:p>
          <a:pPr rtl="0"/>
          <a:r>
            <a:rPr lang="ru-RU" sz="3600" b="1" u="sng" dirty="0" smtClean="0">
              <a:latin typeface="Monotype Corsiva" pitchFamily="66" charset="0"/>
            </a:rPr>
            <a:t>Мотив</a:t>
          </a:r>
          <a:r>
            <a:rPr lang="ru-RU" sz="2600" b="1" dirty="0" smtClean="0"/>
            <a:t>  </a:t>
          </a:r>
          <a:r>
            <a:rPr lang="ru-RU" sz="2600" dirty="0" smtClean="0"/>
            <a:t>(от латинского) – приводить в движение, толкать. Это побуждение к деятельности, связанное с удовлетворением потребности человека.</a:t>
          </a:r>
          <a:endParaRPr lang="ru-RU" sz="2600" dirty="0"/>
        </a:p>
      </dgm:t>
    </dgm:pt>
    <dgm:pt modelId="{9C21EC3D-9336-4EFA-9730-0416BC2E7CE7}" type="parTrans" cxnId="{2147E508-F4AE-41AC-B908-5C862695D8BA}">
      <dgm:prSet/>
      <dgm:spPr/>
      <dgm:t>
        <a:bodyPr/>
        <a:lstStyle/>
        <a:p>
          <a:endParaRPr lang="ru-RU"/>
        </a:p>
      </dgm:t>
    </dgm:pt>
    <dgm:pt modelId="{1F636A15-616F-4133-B2B5-4450D3341DAC}" type="sibTrans" cxnId="{2147E508-F4AE-41AC-B908-5C862695D8BA}">
      <dgm:prSet/>
      <dgm:spPr/>
      <dgm:t>
        <a:bodyPr/>
        <a:lstStyle/>
        <a:p>
          <a:endParaRPr lang="ru-RU"/>
        </a:p>
      </dgm:t>
    </dgm:pt>
    <dgm:pt modelId="{9F42D66D-4E71-4DB7-BC9B-B28BF9DCB34E}">
      <dgm:prSet/>
      <dgm:spPr/>
      <dgm:t>
        <a:bodyPr/>
        <a:lstStyle/>
        <a:p>
          <a:pPr rtl="0"/>
          <a:r>
            <a:rPr lang="ru-RU" b="1" u="none" dirty="0" smtClean="0">
              <a:latin typeface="Monotype Corsiva" pitchFamily="66" charset="0"/>
            </a:rPr>
            <a:t>Мотивация</a:t>
          </a:r>
          <a:r>
            <a:rPr lang="ru-RU" b="1" u="none" dirty="0" smtClean="0"/>
            <a:t> </a:t>
          </a:r>
          <a:r>
            <a:rPr lang="ru-RU" dirty="0" smtClean="0"/>
            <a:t>– побуждение, вызывающее активность и определяющее его направленность.</a:t>
          </a:r>
          <a:endParaRPr lang="ru-RU" dirty="0"/>
        </a:p>
      </dgm:t>
    </dgm:pt>
    <dgm:pt modelId="{CE5FDE51-1771-4164-8EB0-78B79DD8C8A4}" type="parTrans" cxnId="{897B8073-BAB0-4776-8444-863639DA0C6A}">
      <dgm:prSet/>
      <dgm:spPr/>
      <dgm:t>
        <a:bodyPr/>
        <a:lstStyle/>
        <a:p>
          <a:endParaRPr lang="ru-RU"/>
        </a:p>
      </dgm:t>
    </dgm:pt>
    <dgm:pt modelId="{1846BD28-8D54-4DCE-A0AA-145A2FC1C164}" type="sibTrans" cxnId="{897B8073-BAB0-4776-8444-863639DA0C6A}">
      <dgm:prSet/>
      <dgm:spPr/>
      <dgm:t>
        <a:bodyPr/>
        <a:lstStyle/>
        <a:p>
          <a:endParaRPr lang="ru-RU"/>
        </a:p>
      </dgm:t>
    </dgm:pt>
    <dgm:pt modelId="{88DF8879-B6B1-44F4-878F-AD995A0B1A9F}" type="pres">
      <dgm:prSet presAssocID="{545B9F61-7746-49B7-B672-D2D6C22D1D41}" presName="Name0" presStyleCnt="0">
        <dgm:presLayoutVars>
          <dgm:chPref val="3"/>
          <dgm:dir/>
          <dgm:animLvl val="lvl"/>
          <dgm:resizeHandles/>
        </dgm:presLayoutVars>
      </dgm:prSet>
      <dgm:spPr/>
      <dgm:t>
        <a:bodyPr/>
        <a:lstStyle/>
        <a:p>
          <a:endParaRPr lang="ru-RU"/>
        </a:p>
      </dgm:t>
    </dgm:pt>
    <dgm:pt modelId="{3C3355C6-A02A-48C8-A5DC-C0C74886CAF4}" type="pres">
      <dgm:prSet presAssocID="{A98240F8-B3B7-44D1-9D57-D409F37ACA33}" presName="horFlow" presStyleCnt="0"/>
      <dgm:spPr/>
    </dgm:pt>
    <dgm:pt modelId="{A213AE01-21C3-4FE1-B880-6C26858EA245}" type="pres">
      <dgm:prSet presAssocID="{A98240F8-B3B7-44D1-9D57-D409F37ACA33}" presName="bigChev" presStyleLbl="node1" presStyleIdx="0" presStyleCnt="2" custScaleX="132180" custScaleY="87900"/>
      <dgm:spPr/>
      <dgm:t>
        <a:bodyPr/>
        <a:lstStyle/>
        <a:p>
          <a:endParaRPr lang="ru-RU"/>
        </a:p>
      </dgm:t>
    </dgm:pt>
    <dgm:pt modelId="{B026858B-01FD-4DDA-B762-69B28E156149}" type="pres">
      <dgm:prSet presAssocID="{A98240F8-B3B7-44D1-9D57-D409F37ACA33}" presName="vSp" presStyleCnt="0"/>
      <dgm:spPr/>
    </dgm:pt>
    <dgm:pt modelId="{D84D0E83-FB7D-4B7D-A72E-4D0444AC65EA}" type="pres">
      <dgm:prSet presAssocID="{9F42D66D-4E71-4DB7-BC9B-B28BF9DCB34E}" presName="horFlow" presStyleCnt="0"/>
      <dgm:spPr/>
    </dgm:pt>
    <dgm:pt modelId="{D03EB9FA-BDAC-4BEC-B26A-AD3957D19506}" type="pres">
      <dgm:prSet presAssocID="{9F42D66D-4E71-4DB7-BC9B-B28BF9DCB34E}" presName="bigChev" presStyleLbl="node1" presStyleIdx="1" presStyleCnt="2" custScaleX="136605" custLinFactNeighborX="1566" custLinFactNeighborY="-12925"/>
      <dgm:spPr/>
      <dgm:t>
        <a:bodyPr/>
        <a:lstStyle/>
        <a:p>
          <a:endParaRPr lang="ru-RU"/>
        </a:p>
      </dgm:t>
    </dgm:pt>
  </dgm:ptLst>
  <dgm:cxnLst>
    <dgm:cxn modelId="{2147E508-F4AE-41AC-B908-5C862695D8BA}" srcId="{545B9F61-7746-49B7-B672-D2D6C22D1D41}" destId="{A98240F8-B3B7-44D1-9D57-D409F37ACA33}" srcOrd="0" destOrd="0" parTransId="{9C21EC3D-9336-4EFA-9730-0416BC2E7CE7}" sibTransId="{1F636A15-616F-4133-B2B5-4450D3341DAC}"/>
    <dgm:cxn modelId="{27687283-6248-4CEC-8F90-41A9BAA9397A}" type="presOf" srcId="{9F42D66D-4E71-4DB7-BC9B-B28BF9DCB34E}" destId="{D03EB9FA-BDAC-4BEC-B26A-AD3957D19506}" srcOrd="0" destOrd="0" presId="urn:microsoft.com/office/officeart/2005/8/layout/lProcess3"/>
    <dgm:cxn modelId="{897B8073-BAB0-4776-8444-863639DA0C6A}" srcId="{545B9F61-7746-49B7-B672-D2D6C22D1D41}" destId="{9F42D66D-4E71-4DB7-BC9B-B28BF9DCB34E}" srcOrd="1" destOrd="0" parTransId="{CE5FDE51-1771-4164-8EB0-78B79DD8C8A4}" sibTransId="{1846BD28-8D54-4DCE-A0AA-145A2FC1C164}"/>
    <dgm:cxn modelId="{BFE205E5-D5A0-427B-9F84-C83DCB061414}" type="presOf" srcId="{A98240F8-B3B7-44D1-9D57-D409F37ACA33}" destId="{A213AE01-21C3-4FE1-B880-6C26858EA245}" srcOrd="0" destOrd="0" presId="urn:microsoft.com/office/officeart/2005/8/layout/lProcess3"/>
    <dgm:cxn modelId="{4B6AF9AA-605E-425C-B630-CECC6D441D38}" type="presOf" srcId="{545B9F61-7746-49B7-B672-D2D6C22D1D41}" destId="{88DF8879-B6B1-44F4-878F-AD995A0B1A9F}" srcOrd="0" destOrd="0" presId="urn:microsoft.com/office/officeart/2005/8/layout/lProcess3"/>
    <dgm:cxn modelId="{C0BD9708-7755-4BD6-BE90-EEED2F50D99F}" type="presParOf" srcId="{88DF8879-B6B1-44F4-878F-AD995A0B1A9F}" destId="{3C3355C6-A02A-48C8-A5DC-C0C74886CAF4}" srcOrd="0" destOrd="0" presId="urn:microsoft.com/office/officeart/2005/8/layout/lProcess3"/>
    <dgm:cxn modelId="{033D43BC-E50D-4F03-B133-67CE8AB0C3F7}" type="presParOf" srcId="{3C3355C6-A02A-48C8-A5DC-C0C74886CAF4}" destId="{A213AE01-21C3-4FE1-B880-6C26858EA245}" srcOrd="0" destOrd="0" presId="urn:microsoft.com/office/officeart/2005/8/layout/lProcess3"/>
    <dgm:cxn modelId="{F1893E30-52F7-41DD-B801-923F8ED296A0}" type="presParOf" srcId="{88DF8879-B6B1-44F4-878F-AD995A0B1A9F}" destId="{B026858B-01FD-4DDA-B762-69B28E156149}" srcOrd="1" destOrd="0" presId="urn:microsoft.com/office/officeart/2005/8/layout/lProcess3"/>
    <dgm:cxn modelId="{A6D29145-4A06-4893-8EC7-62FA543E6C18}" type="presParOf" srcId="{88DF8879-B6B1-44F4-878F-AD995A0B1A9F}" destId="{D84D0E83-FB7D-4B7D-A72E-4D0444AC65EA}" srcOrd="2" destOrd="0" presId="urn:microsoft.com/office/officeart/2005/8/layout/lProcess3"/>
    <dgm:cxn modelId="{6E56CD3A-9534-4FD0-9CA0-2EBA4B0DF3C3}" type="presParOf" srcId="{D84D0E83-FB7D-4B7D-A72E-4D0444AC65EA}" destId="{D03EB9FA-BDAC-4BEC-B26A-AD3957D1950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080809-CE5B-4C42-A926-892FE13AAAA9}" type="doc">
      <dgm:prSet loTypeId="urn:microsoft.com/office/officeart/2005/8/layout/radial4" loCatId="relationship" qsTypeId="urn:microsoft.com/office/officeart/2005/8/quickstyle/simple5" qsCatId="simple" csTypeId="urn:microsoft.com/office/officeart/2005/8/colors/accent1_2" csCatId="accent1" phldr="1"/>
      <dgm:spPr/>
      <dgm:t>
        <a:bodyPr/>
        <a:lstStyle/>
        <a:p>
          <a:endParaRPr lang="ru-RU"/>
        </a:p>
      </dgm:t>
    </dgm:pt>
    <dgm:pt modelId="{ED33BEAD-237E-4BB0-92BF-AF6601230E54}">
      <dgm:prSet phldrT="[Текст]"/>
      <dgm:spPr>
        <a:solidFill>
          <a:schemeClr val="accent6"/>
        </a:solidFill>
      </dgm:spPr>
      <dgm:t>
        <a:bodyPr/>
        <a:lstStyle/>
        <a:p>
          <a:r>
            <a:rPr lang="ru-RU" b="1" dirty="0" smtClean="0">
              <a:solidFill>
                <a:schemeClr val="bg1"/>
              </a:solidFill>
            </a:rPr>
            <a:t>Учебная мотивация</a:t>
          </a:r>
          <a:endParaRPr lang="ru-RU" b="1" dirty="0">
            <a:solidFill>
              <a:schemeClr val="bg1"/>
            </a:solidFill>
          </a:endParaRPr>
        </a:p>
      </dgm:t>
    </dgm:pt>
    <dgm:pt modelId="{235DE634-D40D-43A2-B526-75FE767023A9}" type="parTrans" cxnId="{C5DB2D96-A1B3-4ECA-9B26-5F1AD4E7D827}">
      <dgm:prSet/>
      <dgm:spPr/>
      <dgm:t>
        <a:bodyPr/>
        <a:lstStyle/>
        <a:p>
          <a:endParaRPr lang="ru-RU"/>
        </a:p>
      </dgm:t>
    </dgm:pt>
    <dgm:pt modelId="{BBB9B774-5999-4ED1-B404-7F17FB71F302}" type="sibTrans" cxnId="{C5DB2D96-A1B3-4ECA-9B26-5F1AD4E7D827}">
      <dgm:prSet/>
      <dgm:spPr/>
      <dgm:t>
        <a:bodyPr/>
        <a:lstStyle/>
        <a:p>
          <a:endParaRPr lang="ru-RU"/>
        </a:p>
      </dgm:t>
    </dgm:pt>
    <dgm:pt modelId="{683E38C2-C963-435C-BFDD-FB64E00862C1}">
      <dgm:prSet phldrT="[Текст]"/>
      <dgm:spPr>
        <a:solidFill>
          <a:schemeClr val="accent2">
            <a:lumMod val="75000"/>
          </a:schemeClr>
        </a:solidFill>
      </dgm:spPr>
      <dgm:t>
        <a:bodyPr/>
        <a:lstStyle/>
        <a:p>
          <a:r>
            <a:rPr lang="ru-RU" dirty="0" smtClean="0"/>
            <a:t>Специфика образовательного учреждения</a:t>
          </a:r>
          <a:endParaRPr lang="ru-RU" dirty="0"/>
        </a:p>
      </dgm:t>
    </dgm:pt>
    <dgm:pt modelId="{C5066C32-92EF-4C39-87CE-C8D03B0DBB81}" type="parTrans" cxnId="{82CBACED-5832-4FBD-9B74-1D54196DD405}">
      <dgm:prSet/>
      <dgm:spPr/>
      <dgm:t>
        <a:bodyPr/>
        <a:lstStyle/>
        <a:p>
          <a:endParaRPr lang="ru-RU"/>
        </a:p>
      </dgm:t>
    </dgm:pt>
    <dgm:pt modelId="{23A60B12-3D71-47D4-8DEC-BA45C4920F23}" type="sibTrans" cxnId="{82CBACED-5832-4FBD-9B74-1D54196DD405}">
      <dgm:prSet/>
      <dgm:spPr/>
      <dgm:t>
        <a:bodyPr/>
        <a:lstStyle/>
        <a:p>
          <a:endParaRPr lang="ru-RU"/>
        </a:p>
      </dgm:t>
    </dgm:pt>
    <dgm:pt modelId="{EEE01F0A-5C4E-4F6D-9856-CDB4C3AA4013}">
      <dgm:prSet phldrT="[Текст]"/>
      <dgm:spPr>
        <a:solidFill>
          <a:srgbClr val="00B050"/>
        </a:solidFill>
      </dgm:spPr>
      <dgm:t>
        <a:bodyPr/>
        <a:lstStyle/>
        <a:p>
          <a:r>
            <a:rPr lang="ru-RU" dirty="0" smtClean="0"/>
            <a:t>Организация учебного процесса</a:t>
          </a:r>
          <a:endParaRPr lang="ru-RU" dirty="0"/>
        </a:p>
      </dgm:t>
    </dgm:pt>
    <dgm:pt modelId="{08CFFED2-B07F-486E-87C5-9127AA6CBB7C}" type="parTrans" cxnId="{CE6F00D9-BAC1-4AD9-808C-1C526A019357}">
      <dgm:prSet/>
      <dgm:spPr/>
      <dgm:t>
        <a:bodyPr/>
        <a:lstStyle/>
        <a:p>
          <a:endParaRPr lang="ru-RU"/>
        </a:p>
      </dgm:t>
    </dgm:pt>
    <dgm:pt modelId="{D26BD059-7B63-4D1E-91BF-39FE6161F6DC}" type="sibTrans" cxnId="{CE6F00D9-BAC1-4AD9-808C-1C526A019357}">
      <dgm:prSet/>
      <dgm:spPr/>
      <dgm:t>
        <a:bodyPr/>
        <a:lstStyle/>
        <a:p>
          <a:endParaRPr lang="ru-RU"/>
        </a:p>
      </dgm:t>
    </dgm:pt>
    <dgm:pt modelId="{12AAE486-0930-46B0-B734-52B99EAA6F81}">
      <dgm:prSet phldrT="[Текст]"/>
      <dgm:spPr>
        <a:solidFill>
          <a:srgbClr val="FF0000"/>
        </a:solidFill>
      </dgm:spPr>
      <dgm:t>
        <a:bodyPr/>
        <a:lstStyle/>
        <a:p>
          <a:r>
            <a:rPr lang="ru-RU" dirty="0" smtClean="0"/>
            <a:t>Субъектные особенности обучающегося</a:t>
          </a:r>
          <a:endParaRPr lang="ru-RU" dirty="0"/>
        </a:p>
      </dgm:t>
    </dgm:pt>
    <dgm:pt modelId="{69B4675E-049F-48BB-8143-EBDFE6CA8813}" type="parTrans" cxnId="{5225C73E-D6F6-4D36-97B6-9534E83F455A}">
      <dgm:prSet/>
      <dgm:spPr/>
      <dgm:t>
        <a:bodyPr/>
        <a:lstStyle/>
        <a:p>
          <a:endParaRPr lang="ru-RU"/>
        </a:p>
      </dgm:t>
    </dgm:pt>
    <dgm:pt modelId="{830F30FC-9EF1-4F9F-B914-990469CA3868}" type="sibTrans" cxnId="{5225C73E-D6F6-4D36-97B6-9534E83F455A}">
      <dgm:prSet/>
      <dgm:spPr/>
      <dgm:t>
        <a:bodyPr/>
        <a:lstStyle/>
        <a:p>
          <a:endParaRPr lang="ru-RU"/>
        </a:p>
      </dgm:t>
    </dgm:pt>
    <dgm:pt modelId="{BDE677BD-3EFA-4287-B5C0-08EE3DAB053C}">
      <dgm:prSet phldrT="[Текст]"/>
      <dgm:spPr>
        <a:solidFill>
          <a:schemeClr val="accent4">
            <a:lumMod val="75000"/>
          </a:schemeClr>
        </a:solidFill>
      </dgm:spPr>
      <dgm:t>
        <a:bodyPr/>
        <a:lstStyle/>
        <a:p>
          <a:r>
            <a:rPr lang="ru-RU" dirty="0" smtClean="0"/>
            <a:t>Субъектные особенности педагога</a:t>
          </a:r>
          <a:endParaRPr lang="ru-RU" dirty="0"/>
        </a:p>
      </dgm:t>
    </dgm:pt>
    <dgm:pt modelId="{FDB23957-ECD4-4097-8390-18BBC313BE9A}" type="parTrans" cxnId="{879D4BBC-4F02-4C83-9999-A8FB829FE6C1}">
      <dgm:prSet/>
      <dgm:spPr/>
      <dgm:t>
        <a:bodyPr/>
        <a:lstStyle/>
        <a:p>
          <a:endParaRPr lang="ru-RU"/>
        </a:p>
      </dgm:t>
    </dgm:pt>
    <dgm:pt modelId="{B1F1917B-7C73-40A6-9CCB-E888DBD57D23}" type="sibTrans" cxnId="{879D4BBC-4F02-4C83-9999-A8FB829FE6C1}">
      <dgm:prSet/>
      <dgm:spPr/>
      <dgm:t>
        <a:bodyPr/>
        <a:lstStyle/>
        <a:p>
          <a:endParaRPr lang="ru-RU"/>
        </a:p>
      </dgm:t>
    </dgm:pt>
    <dgm:pt modelId="{E28A5069-51BE-4585-A517-C6BBC729FEAA}">
      <dgm:prSet phldrT="[Текст]"/>
      <dgm:spPr>
        <a:solidFill>
          <a:srgbClr val="00B0F0"/>
        </a:solidFill>
      </dgm:spPr>
      <dgm:t>
        <a:bodyPr/>
        <a:lstStyle/>
        <a:p>
          <a:r>
            <a:rPr lang="ru-RU" dirty="0" smtClean="0"/>
            <a:t>Специфика учебного предмета</a:t>
          </a:r>
          <a:endParaRPr lang="ru-RU" dirty="0"/>
        </a:p>
      </dgm:t>
    </dgm:pt>
    <dgm:pt modelId="{B8D18DEA-3D73-4260-883D-99DCDA62DC2B}" type="parTrans" cxnId="{60DAD856-BDAF-4A21-9D62-9D222F726647}">
      <dgm:prSet/>
      <dgm:spPr/>
      <dgm:t>
        <a:bodyPr/>
        <a:lstStyle/>
        <a:p>
          <a:endParaRPr lang="ru-RU"/>
        </a:p>
      </dgm:t>
    </dgm:pt>
    <dgm:pt modelId="{16842F24-A38C-4E35-A239-8938C39CE570}" type="sibTrans" cxnId="{60DAD856-BDAF-4A21-9D62-9D222F726647}">
      <dgm:prSet/>
      <dgm:spPr/>
      <dgm:t>
        <a:bodyPr/>
        <a:lstStyle/>
        <a:p>
          <a:endParaRPr lang="ru-RU"/>
        </a:p>
      </dgm:t>
    </dgm:pt>
    <dgm:pt modelId="{D3E2F4C5-8992-471E-8756-DC735B20FAC5}" type="pres">
      <dgm:prSet presAssocID="{7A080809-CE5B-4C42-A926-892FE13AAAA9}" presName="cycle" presStyleCnt="0">
        <dgm:presLayoutVars>
          <dgm:chMax val="1"/>
          <dgm:dir/>
          <dgm:animLvl val="ctr"/>
          <dgm:resizeHandles val="exact"/>
        </dgm:presLayoutVars>
      </dgm:prSet>
      <dgm:spPr/>
      <dgm:t>
        <a:bodyPr/>
        <a:lstStyle/>
        <a:p>
          <a:endParaRPr lang="ru-RU"/>
        </a:p>
      </dgm:t>
    </dgm:pt>
    <dgm:pt modelId="{1464BA98-765E-4B69-8C2E-7C94D42004CB}" type="pres">
      <dgm:prSet presAssocID="{ED33BEAD-237E-4BB0-92BF-AF6601230E54}" presName="centerShape" presStyleLbl="node0" presStyleIdx="0" presStyleCnt="1"/>
      <dgm:spPr/>
      <dgm:t>
        <a:bodyPr/>
        <a:lstStyle/>
        <a:p>
          <a:endParaRPr lang="ru-RU"/>
        </a:p>
      </dgm:t>
    </dgm:pt>
    <dgm:pt modelId="{9AC96F6C-0B15-44F2-921F-DC3C9AB2D4B5}" type="pres">
      <dgm:prSet presAssocID="{C5066C32-92EF-4C39-87CE-C8D03B0DBB81}" presName="parTrans" presStyleLbl="bgSibTrans2D1" presStyleIdx="0" presStyleCnt="5"/>
      <dgm:spPr/>
      <dgm:t>
        <a:bodyPr/>
        <a:lstStyle/>
        <a:p>
          <a:endParaRPr lang="ru-RU"/>
        </a:p>
      </dgm:t>
    </dgm:pt>
    <dgm:pt modelId="{40E0CB79-AABA-437D-ADD3-4DB15125C6A5}" type="pres">
      <dgm:prSet presAssocID="{683E38C2-C963-435C-BFDD-FB64E00862C1}" presName="node" presStyleLbl="node1" presStyleIdx="0" presStyleCnt="5">
        <dgm:presLayoutVars>
          <dgm:bulletEnabled val="1"/>
        </dgm:presLayoutVars>
      </dgm:prSet>
      <dgm:spPr/>
      <dgm:t>
        <a:bodyPr/>
        <a:lstStyle/>
        <a:p>
          <a:endParaRPr lang="ru-RU"/>
        </a:p>
      </dgm:t>
    </dgm:pt>
    <dgm:pt modelId="{B9ED13DD-B2AA-4A6C-BADF-024F0865D881}" type="pres">
      <dgm:prSet presAssocID="{08CFFED2-B07F-486E-87C5-9127AA6CBB7C}" presName="parTrans" presStyleLbl="bgSibTrans2D1" presStyleIdx="1" presStyleCnt="5"/>
      <dgm:spPr/>
      <dgm:t>
        <a:bodyPr/>
        <a:lstStyle/>
        <a:p>
          <a:endParaRPr lang="ru-RU"/>
        </a:p>
      </dgm:t>
    </dgm:pt>
    <dgm:pt modelId="{84526321-5EA5-461E-9823-548DC852D44A}" type="pres">
      <dgm:prSet presAssocID="{EEE01F0A-5C4E-4F6D-9856-CDB4C3AA4013}" presName="node" presStyleLbl="node1" presStyleIdx="1" presStyleCnt="5" custRadScaleRad="103992" custRadScaleInc="-5954">
        <dgm:presLayoutVars>
          <dgm:bulletEnabled val="1"/>
        </dgm:presLayoutVars>
      </dgm:prSet>
      <dgm:spPr/>
      <dgm:t>
        <a:bodyPr/>
        <a:lstStyle/>
        <a:p>
          <a:endParaRPr lang="ru-RU"/>
        </a:p>
      </dgm:t>
    </dgm:pt>
    <dgm:pt modelId="{7495F76E-F869-4D2C-8794-D9D215527928}" type="pres">
      <dgm:prSet presAssocID="{69B4675E-049F-48BB-8143-EBDFE6CA8813}" presName="parTrans" presStyleLbl="bgSibTrans2D1" presStyleIdx="2" presStyleCnt="5" custLinFactNeighborX="123" custLinFactNeighborY="24292"/>
      <dgm:spPr/>
      <dgm:t>
        <a:bodyPr/>
        <a:lstStyle/>
        <a:p>
          <a:endParaRPr lang="ru-RU"/>
        </a:p>
      </dgm:t>
    </dgm:pt>
    <dgm:pt modelId="{43CECC56-73C0-4B58-8720-E50B190B187C}" type="pres">
      <dgm:prSet presAssocID="{12AAE486-0930-46B0-B734-52B99EAA6F81}" presName="node" presStyleLbl="node1" presStyleIdx="2" presStyleCnt="5" custRadScaleRad="98555" custRadScaleInc="-4845">
        <dgm:presLayoutVars>
          <dgm:bulletEnabled val="1"/>
        </dgm:presLayoutVars>
      </dgm:prSet>
      <dgm:spPr/>
      <dgm:t>
        <a:bodyPr/>
        <a:lstStyle/>
        <a:p>
          <a:endParaRPr lang="ru-RU"/>
        </a:p>
      </dgm:t>
    </dgm:pt>
    <dgm:pt modelId="{692437C5-FCF9-44AD-9D1B-7639A9948A24}" type="pres">
      <dgm:prSet presAssocID="{FDB23957-ECD4-4097-8390-18BBC313BE9A}" presName="parTrans" presStyleLbl="bgSibTrans2D1" presStyleIdx="3" presStyleCnt="5"/>
      <dgm:spPr/>
      <dgm:t>
        <a:bodyPr/>
        <a:lstStyle/>
        <a:p>
          <a:endParaRPr lang="ru-RU"/>
        </a:p>
      </dgm:t>
    </dgm:pt>
    <dgm:pt modelId="{72AE61B5-4314-438D-A7C5-D1D99B3FEC4B}" type="pres">
      <dgm:prSet presAssocID="{BDE677BD-3EFA-4287-B5C0-08EE3DAB053C}" presName="node" presStyleLbl="node1" presStyleIdx="3" presStyleCnt="5">
        <dgm:presLayoutVars>
          <dgm:bulletEnabled val="1"/>
        </dgm:presLayoutVars>
      </dgm:prSet>
      <dgm:spPr/>
      <dgm:t>
        <a:bodyPr/>
        <a:lstStyle/>
        <a:p>
          <a:endParaRPr lang="ru-RU"/>
        </a:p>
      </dgm:t>
    </dgm:pt>
    <dgm:pt modelId="{7A113A60-F8A1-455D-823D-1B27D25FC02F}" type="pres">
      <dgm:prSet presAssocID="{B8D18DEA-3D73-4260-883D-99DCDA62DC2B}" presName="parTrans" presStyleLbl="bgSibTrans2D1" presStyleIdx="4" presStyleCnt="5"/>
      <dgm:spPr/>
      <dgm:t>
        <a:bodyPr/>
        <a:lstStyle/>
        <a:p>
          <a:endParaRPr lang="ru-RU"/>
        </a:p>
      </dgm:t>
    </dgm:pt>
    <dgm:pt modelId="{6F9D7AE5-6029-4253-9458-D70E9478285A}" type="pres">
      <dgm:prSet presAssocID="{E28A5069-51BE-4585-A517-C6BBC729FEAA}" presName="node" presStyleLbl="node1" presStyleIdx="4" presStyleCnt="5">
        <dgm:presLayoutVars>
          <dgm:bulletEnabled val="1"/>
        </dgm:presLayoutVars>
      </dgm:prSet>
      <dgm:spPr/>
      <dgm:t>
        <a:bodyPr/>
        <a:lstStyle/>
        <a:p>
          <a:endParaRPr lang="ru-RU"/>
        </a:p>
      </dgm:t>
    </dgm:pt>
  </dgm:ptLst>
  <dgm:cxnLst>
    <dgm:cxn modelId="{CE6F00D9-BAC1-4AD9-808C-1C526A019357}" srcId="{ED33BEAD-237E-4BB0-92BF-AF6601230E54}" destId="{EEE01F0A-5C4E-4F6D-9856-CDB4C3AA4013}" srcOrd="1" destOrd="0" parTransId="{08CFFED2-B07F-486E-87C5-9127AA6CBB7C}" sibTransId="{D26BD059-7B63-4D1E-91BF-39FE6161F6DC}"/>
    <dgm:cxn modelId="{C5DB2D96-A1B3-4ECA-9B26-5F1AD4E7D827}" srcId="{7A080809-CE5B-4C42-A926-892FE13AAAA9}" destId="{ED33BEAD-237E-4BB0-92BF-AF6601230E54}" srcOrd="0" destOrd="0" parTransId="{235DE634-D40D-43A2-B526-75FE767023A9}" sibTransId="{BBB9B774-5999-4ED1-B404-7F17FB71F302}"/>
    <dgm:cxn modelId="{82CBACED-5832-4FBD-9B74-1D54196DD405}" srcId="{ED33BEAD-237E-4BB0-92BF-AF6601230E54}" destId="{683E38C2-C963-435C-BFDD-FB64E00862C1}" srcOrd="0" destOrd="0" parTransId="{C5066C32-92EF-4C39-87CE-C8D03B0DBB81}" sibTransId="{23A60B12-3D71-47D4-8DEC-BA45C4920F23}"/>
    <dgm:cxn modelId="{2F7B8371-C537-4EA9-9A58-400E5E2A23A5}" type="presOf" srcId="{683E38C2-C963-435C-BFDD-FB64E00862C1}" destId="{40E0CB79-AABA-437D-ADD3-4DB15125C6A5}" srcOrd="0" destOrd="0" presId="urn:microsoft.com/office/officeart/2005/8/layout/radial4"/>
    <dgm:cxn modelId="{DB1161AD-B84A-4AEE-9387-141453FF8FBA}" type="presOf" srcId="{ED33BEAD-237E-4BB0-92BF-AF6601230E54}" destId="{1464BA98-765E-4B69-8C2E-7C94D42004CB}" srcOrd="0" destOrd="0" presId="urn:microsoft.com/office/officeart/2005/8/layout/radial4"/>
    <dgm:cxn modelId="{879D4BBC-4F02-4C83-9999-A8FB829FE6C1}" srcId="{ED33BEAD-237E-4BB0-92BF-AF6601230E54}" destId="{BDE677BD-3EFA-4287-B5C0-08EE3DAB053C}" srcOrd="3" destOrd="0" parTransId="{FDB23957-ECD4-4097-8390-18BBC313BE9A}" sibTransId="{B1F1917B-7C73-40A6-9CCB-E888DBD57D23}"/>
    <dgm:cxn modelId="{60DAD856-BDAF-4A21-9D62-9D222F726647}" srcId="{ED33BEAD-237E-4BB0-92BF-AF6601230E54}" destId="{E28A5069-51BE-4585-A517-C6BBC729FEAA}" srcOrd="4" destOrd="0" parTransId="{B8D18DEA-3D73-4260-883D-99DCDA62DC2B}" sibTransId="{16842F24-A38C-4E35-A239-8938C39CE570}"/>
    <dgm:cxn modelId="{5225C73E-D6F6-4D36-97B6-9534E83F455A}" srcId="{ED33BEAD-237E-4BB0-92BF-AF6601230E54}" destId="{12AAE486-0930-46B0-B734-52B99EAA6F81}" srcOrd="2" destOrd="0" parTransId="{69B4675E-049F-48BB-8143-EBDFE6CA8813}" sibTransId="{830F30FC-9EF1-4F9F-B914-990469CA3868}"/>
    <dgm:cxn modelId="{2A42BEAA-0A4D-4F0E-9049-B8B8DD8CCE46}" type="presOf" srcId="{08CFFED2-B07F-486E-87C5-9127AA6CBB7C}" destId="{B9ED13DD-B2AA-4A6C-BADF-024F0865D881}" srcOrd="0" destOrd="0" presId="urn:microsoft.com/office/officeart/2005/8/layout/radial4"/>
    <dgm:cxn modelId="{DE65E3A9-1C63-47DF-99CC-58446C0F8FB7}" type="presOf" srcId="{69B4675E-049F-48BB-8143-EBDFE6CA8813}" destId="{7495F76E-F869-4D2C-8794-D9D215527928}" srcOrd="0" destOrd="0" presId="urn:microsoft.com/office/officeart/2005/8/layout/radial4"/>
    <dgm:cxn modelId="{3B9CD3CD-4842-436B-8EFB-C0804C87B2F4}" type="presOf" srcId="{C5066C32-92EF-4C39-87CE-C8D03B0DBB81}" destId="{9AC96F6C-0B15-44F2-921F-DC3C9AB2D4B5}" srcOrd="0" destOrd="0" presId="urn:microsoft.com/office/officeart/2005/8/layout/radial4"/>
    <dgm:cxn modelId="{8E40AA7C-03E2-43BE-983F-24F05A2FB0CB}" type="presOf" srcId="{B8D18DEA-3D73-4260-883D-99DCDA62DC2B}" destId="{7A113A60-F8A1-455D-823D-1B27D25FC02F}" srcOrd="0" destOrd="0" presId="urn:microsoft.com/office/officeart/2005/8/layout/radial4"/>
    <dgm:cxn modelId="{2F8BB9AD-5A74-4BCD-A6D8-E79803951FB7}" type="presOf" srcId="{EEE01F0A-5C4E-4F6D-9856-CDB4C3AA4013}" destId="{84526321-5EA5-461E-9823-548DC852D44A}" srcOrd="0" destOrd="0" presId="urn:microsoft.com/office/officeart/2005/8/layout/radial4"/>
    <dgm:cxn modelId="{481F47BE-10CB-4794-9392-0306616A64B5}" type="presOf" srcId="{7A080809-CE5B-4C42-A926-892FE13AAAA9}" destId="{D3E2F4C5-8992-471E-8756-DC735B20FAC5}" srcOrd="0" destOrd="0" presId="urn:microsoft.com/office/officeart/2005/8/layout/radial4"/>
    <dgm:cxn modelId="{0C2B0C69-8F52-4309-A942-08850AF5B973}" type="presOf" srcId="{E28A5069-51BE-4585-A517-C6BBC729FEAA}" destId="{6F9D7AE5-6029-4253-9458-D70E9478285A}" srcOrd="0" destOrd="0" presId="urn:microsoft.com/office/officeart/2005/8/layout/radial4"/>
    <dgm:cxn modelId="{1144762B-B9C5-43D7-9498-F8F3CB99ACCB}" type="presOf" srcId="{BDE677BD-3EFA-4287-B5C0-08EE3DAB053C}" destId="{72AE61B5-4314-438D-A7C5-D1D99B3FEC4B}" srcOrd="0" destOrd="0" presId="urn:microsoft.com/office/officeart/2005/8/layout/radial4"/>
    <dgm:cxn modelId="{FEFD683A-FDC4-4583-9720-18DDA6E34138}" type="presOf" srcId="{FDB23957-ECD4-4097-8390-18BBC313BE9A}" destId="{692437C5-FCF9-44AD-9D1B-7639A9948A24}" srcOrd="0" destOrd="0" presId="urn:microsoft.com/office/officeart/2005/8/layout/radial4"/>
    <dgm:cxn modelId="{FA51C708-E1ED-494A-890D-0E0783768696}" type="presOf" srcId="{12AAE486-0930-46B0-B734-52B99EAA6F81}" destId="{43CECC56-73C0-4B58-8720-E50B190B187C}" srcOrd="0" destOrd="0" presId="urn:microsoft.com/office/officeart/2005/8/layout/radial4"/>
    <dgm:cxn modelId="{6ED00461-069D-4AE3-9BE4-E118BC485333}" type="presParOf" srcId="{D3E2F4C5-8992-471E-8756-DC735B20FAC5}" destId="{1464BA98-765E-4B69-8C2E-7C94D42004CB}" srcOrd="0" destOrd="0" presId="urn:microsoft.com/office/officeart/2005/8/layout/radial4"/>
    <dgm:cxn modelId="{27D16D80-C356-4B56-A882-D4FB68090801}" type="presParOf" srcId="{D3E2F4C5-8992-471E-8756-DC735B20FAC5}" destId="{9AC96F6C-0B15-44F2-921F-DC3C9AB2D4B5}" srcOrd="1" destOrd="0" presId="urn:microsoft.com/office/officeart/2005/8/layout/radial4"/>
    <dgm:cxn modelId="{99EE5470-60F1-4EF0-80AE-E936081F9FB7}" type="presParOf" srcId="{D3E2F4C5-8992-471E-8756-DC735B20FAC5}" destId="{40E0CB79-AABA-437D-ADD3-4DB15125C6A5}" srcOrd="2" destOrd="0" presId="urn:microsoft.com/office/officeart/2005/8/layout/radial4"/>
    <dgm:cxn modelId="{09DC317A-D04E-4C2E-9390-31BAD39332D7}" type="presParOf" srcId="{D3E2F4C5-8992-471E-8756-DC735B20FAC5}" destId="{B9ED13DD-B2AA-4A6C-BADF-024F0865D881}" srcOrd="3" destOrd="0" presId="urn:microsoft.com/office/officeart/2005/8/layout/radial4"/>
    <dgm:cxn modelId="{B4A33DFC-4407-4E82-8DD6-A3A8736EA0B7}" type="presParOf" srcId="{D3E2F4C5-8992-471E-8756-DC735B20FAC5}" destId="{84526321-5EA5-461E-9823-548DC852D44A}" srcOrd="4" destOrd="0" presId="urn:microsoft.com/office/officeart/2005/8/layout/radial4"/>
    <dgm:cxn modelId="{A45AB428-9EDF-4F80-86C2-739A0E6919FC}" type="presParOf" srcId="{D3E2F4C5-8992-471E-8756-DC735B20FAC5}" destId="{7495F76E-F869-4D2C-8794-D9D215527928}" srcOrd="5" destOrd="0" presId="urn:microsoft.com/office/officeart/2005/8/layout/radial4"/>
    <dgm:cxn modelId="{A40BAA56-C07C-4296-A492-FA5DDE2DFDFB}" type="presParOf" srcId="{D3E2F4C5-8992-471E-8756-DC735B20FAC5}" destId="{43CECC56-73C0-4B58-8720-E50B190B187C}" srcOrd="6" destOrd="0" presId="urn:microsoft.com/office/officeart/2005/8/layout/radial4"/>
    <dgm:cxn modelId="{7C0F1ACE-ABE2-4D2F-8B40-9227AFFA77D7}" type="presParOf" srcId="{D3E2F4C5-8992-471E-8756-DC735B20FAC5}" destId="{692437C5-FCF9-44AD-9D1B-7639A9948A24}" srcOrd="7" destOrd="0" presId="urn:microsoft.com/office/officeart/2005/8/layout/radial4"/>
    <dgm:cxn modelId="{BCA5CD16-AE17-49BC-964B-235FFA2C082A}" type="presParOf" srcId="{D3E2F4C5-8992-471E-8756-DC735B20FAC5}" destId="{72AE61B5-4314-438D-A7C5-D1D99B3FEC4B}" srcOrd="8" destOrd="0" presId="urn:microsoft.com/office/officeart/2005/8/layout/radial4"/>
    <dgm:cxn modelId="{481E73D3-A00C-420D-A43D-5831B95AA39D}" type="presParOf" srcId="{D3E2F4C5-8992-471E-8756-DC735B20FAC5}" destId="{7A113A60-F8A1-455D-823D-1B27D25FC02F}" srcOrd="9" destOrd="0" presId="urn:microsoft.com/office/officeart/2005/8/layout/radial4"/>
    <dgm:cxn modelId="{E589CD9F-913E-4B0F-BD54-1DDB0F1FC190}" type="presParOf" srcId="{D3E2F4C5-8992-471E-8756-DC735B20FAC5}" destId="{6F9D7AE5-6029-4253-9458-D70E9478285A}"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AC3DA9-7502-42A0-BF22-811F4135FFB1}" type="doc">
      <dgm:prSet loTypeId="urn:microsoft.com/office/officeart/2005/8/layout/bProcess4" loCatId="process" qsTypeId="urn:microsoft.com/office/officeart/2005/8/quickstyle/simple1" qsCatId="simple" csTypeId="urn:microsoft.com/office/officeart/2005/8/colors/colorful1#4" csCatId="colorful" phldr="1"/>
      <dgm:spPr/>
      <dgm:t>
        <a:bodyPr/>
        <a:lstStyle/>
        <a:p>
          <a:endParaRPr lang="ru-RU"/>
        </a:p>
      </dgm:t>
    </dgm:pt>
    <dgm:pt modelId="{EBE14639-8847-47AD-8198-2D29EA298045}">
      <dgm:prSet custT="1"/>
      <dgm:spPr/>
      <dgm:t>
        <a:bodyPr/>
        <a:lstStyle/>
        <a:p>
          <a:pPr rtl="0"/>
          <a:r>
            <a:rPr lang="ru-RU" sz="1400" b="1" dirty="0" smtClean="0">
              <a:solidFill>
                <a:srgbClr val="002060"/>
              </a:solidFill>
            </a:rPr>
            <a:t>1.  У подростков наблюдается «гормональный взрыв» и нечетко сформировано чувство будущего.</a:t>
          </a:r>
          <a:endParaRPr lang="ru-RU" sz="1400" b="1" dirty="0">
            <a:solidFill>
              <a:srgbClr val="002060"/>
            </a:solidFill>
          </a:endParaRPr>
        </a:p>
      </dgm:t>
    </dgm:pt>
    <dgm:pt modelId="{F11AA954-7F8A-4B45-89C8-9E070B9F72A8}" type="parTrans" cxnId="{184B6627-5A24-4D4B-BF6B-299C73144B05}">
      <dgm:prSet/>
      <dgm:spPr/>
      <dgm:t>
        <a:bodyPr/>
        <a:lstStyle/>
        <a:p>
          <a:endParaRPr lang="ru-RU"/>
        </a:p>
      </dgm:t>
    </dgm:pt>
    <dgm:pt modelId="{DA93D05C-A8E4-410B-98D7-B2B5EE473679}" type="sibTrans" cxnId="{184B6627-5A24-4D4B-BF6B-299C73144B05}">
      <dgm:prSet/>
      <dgm:spPr/>
      <dgm:t>
        <a:bodyPr/>
        <a:lstStyle/>
        <a:p>
          <a:endParaRPr lang="ru-RU"/>
        </a:p>
      </dgm:t>
    </dgm:pt>
    <dgm:pt modelId="{47A491C7-AB39-413F-B50F-9D553205DFEB}">
      <dgm:prSet custT="1"/>
      <dgm:spPr/>
      <dgm:t>
        <a:bodyPr/>
        <a:lstStyle/>
        <a:p>
          <a:pPr rtl="0"/>
          <a:r>
            <a:rPr lang="ru-RU" sz="1700" b="1" dirty="0" smtClean="0"/>
            <a:t>2.   Отношение ученика к учителю</a:t>
          </a:r>
          <a:r>
            <a:rPr lang="ru-RU" sz="1700" dirty="0" smtClean="0"/>
            <a:t>.</a:t>
          </a:r>
          <a:endParaRPr lang="ru-RU" sz="1700" dirty="0"/>
        </a:p>
      </dgm:t>
    </dgm:pt>
    <dgm:pt modelId="{85B0D497-8DCB-4320-A2B6-BA24BCC5D194}" type="parTrans" cxnId="{F9CEAE0D-2B71-47A0-A241-FCFD743D7AA4}">
      <dgm:prSet/>
      <dgm:spPr/>
      <dgm:t>
        <a:bodyPr/>
        <a:lstStyle/>
        <a:p>
          <a:endParaRPr lang="ru-RU"/>
        </a:p>
      </dgm:t>
    </dgm:pt>
    <dgm:pt modelId="{63A2D865-5331-438B-A0CB-FF74E53D675B}" type="sibTrans" cxnId="{F9CEAE0D-2B71-47A0-A241-FCFD743D7AA4}">
      <dgm:prSet/>
      <dgm:spPr/>
      <dgm:t>
        <a:bodyPr/>
        <a:lstStyle/>
        <a:p>
          <a:endParaRPr lang="ru-RU"/>
        </a:p>
      </dgm:t>
    </dgm:pt>
    <dgm:pt modelId="{8F253747-DD90-427C-BEDA-EE6DBF80A538}">
      <dgm:prSet custT="1"/>
      <dgm:spPr/>
      <dgm:t>
        <a:bodyPr/>
        <a:lstStyle/>
        <a:p>
          <a:pPr rtl="0"/>
          <a:r>
            <a:rPr lang="ru-RU" sz="1700" b="1" dirty="0" smtClean="0"/>
            <a:t>3.   Отношение учителя к ученику.</a:t>
          </a:r>
          <a:endParaRPr lang="ru-RU" sz="1700" b="1" dirty="0"/>
        </a:p>
      </dgm:t>
    </dgm:pt>
    <dgm:pt modelId="{8633B82B-9412-448A-B2E2-F2DAA92CF474}" type="parTrans" cxnId="{D53DF0EE-BF46-4800-A687-A6FA90609895}">
      <dgm:prSet/>
      <dgm:spPr/>
      <dgm:t>
        <a:bodyPr/>
        <a:lstStyle/>
        <a:p>
          <a:endParaRPr lang="ru-RU"/>
        </a:p>
      </dgm:t>
    </dgm:pt>
    <dgm:pt modelId="{672E001F-E1D7-4307-A02B-5F9166E4BFDF}" type="sibTrans" cxnId="{D53DF0EE-BF46-4800-A687-A6FA90609895}">
      <dgm:prSet/>
      <dgm:spPr/>
      <dgm:t>
        <a:bodyPr/>
        <a:lstStyle/>
        <a:p>
          <a:endParaRPr lang="ru-RU"/>
        </a:p>
      </dgm:t>
    </dgm:pt>
    <dgm:pt modelId="{14CE063D-3ED2-49CF-A86F-9D70C52414FE}">
      <dgm:prSet custT="1"/>
      <dgm:spPr/>
      <dgm:t>
        <a:bodyPr/>
        <a:lstStyle/>
        <a:p>
          <a:pPr rtl="0"/>
          <a:r>
            <a:rPr lang="ru-RU" sz="1300" b="1" dirty="0" smtClean="0"/>
            <a:t>4. У девочек 7 – 8 класса, мальчиков 9-10  снижена возрастная восприимчивость к учебной деятельности в связи с интенсивным биологическим процессом полового созревания.</a:t>
          </a:r>
          <a:endParaRPr lang="ru-RU" sz="1300" b="1" dirty="0"/>
        </a:p>
      </dgm:t>
    </dgm:pt>
    <dgm:pt modelId="{884A572D-35A1-4C76-AA0A-0F50DF540CAB}" type="parTrans" cxnId="{46D3F148-5CF7-417B-81D5-34F8661526E3}">
      <dgm:prSet/>
      <dgm:spPr/>
      <dgm:t>
        <a:bodyPr/>
        <a:lstStyle/>
        <a:p>
          <a:endParaRPr lang="ru-RU"/>
        </a:p>
      </dgm:t>
    </dgm:pt>
    <dgm:pt modelId="{EEC82C1F-1194-4A45-9267-09D0FC20195E}" type="sibTrans" cxnId="{46D3F148-5CF7-417B-81D5-34F8661526E3}">
      <dgm:prSet/>
      <dgm:spPr/>
      <dgm:t>
        <a:bodyPr/>
        <a:lstStyle/>
        <a:p>
          <a:endParaRPr lang="ru-RU"/>
        </a:p>
      </dgm:t>
    </dgm:pt>
    <dgm:pt modelId="{F49A84D7-DE31-425F-9B9C-25C75896EF2E}">
      <dgm:prSet custT="1"/>
      <dgm:spPr/>
      <dgm:t>
        <a:bodyPr/>
        <a:lstStyle/>
        <a:p>
          <a:pPr rtl="0"/>
          <a:r>
            <a:rPr lang="ru-RU" sz="1700" b="1" dirty="0" smtClean="0"/>
            <a:t>5.   Личная значимость предмета.</a:t>
          </a:r>
          <a:endParaRPr lang="ru-RU" sz="1700" b="1" dirty="0"/>
        </a:p>
      </dgm:t>
    </dgm:pt>
    <dgm:pt modelId="{D1E49246-872B-49F6-95D5-EFE064848F6B}" type="parTrans" cxnId="{0C92B7C0-7FCC-4AC6-8ADF-E8A9CA76EC37}">
      <dgm:prSet/>
      <dgm:spPr/>
      <dgm:t>
        <a:bodyPr/>
        <a:lstStyle/>
        <a:p>
          <a:endParaRPr lang="ru-RU"/>
        </a:p>
      </dgm:t>
    </dgm:pt>
    <dgm:pt modelId="{D2F14D34-C9E2-4E2C-96DC-CE17D43CC015}" type="sibTrans" cxnId="{0C92B7C0-7FCC-4AC6-8ADF-E8A9CA76EC37}">
      <dgm:prSet/>
      <dgm:spPr/>
      <dgm:t>
        <a:bodyPr/>
        <a:lstStyle/>
        <a:p>
          <a:endParaRPr lang="ru-RU"/>
        </a:p>
      </dgm:t>
    </dgm:pt>
    <dgm:pt modelId="{45947498-9D2D-4C8B-B537-61010B4519B9}">
      <dgm:prSet custT="1"/>
      <dgm:spPr/>
      <dgm:t>
        <a:bodyPr/>
        <a:lstStyle/>
        <a:p>
          <a:pPr rtl="0"/>
          <a:r>
            <a:rPr lang="ru-RU" sz="1600" b="1" dirty="0" smtClean="0">
              <a:solidFill>
                <a:srgbClr val="002060"/>
              </a:solidFill>
            </a:rPr>
            <a:t>6.   Умственное развитие ученика.</a:t>
          </a:r>
          <a:endParaRPr lang="ru-RU" sz="1600" b="1" dirty="0">
            <a:solidFill>
              <a:srgbClr val="002060"/>
            </a:solidFill>
          </a:endParaRPr>
        </a:p>
      </dgm:t>
    </dgm:pt>
    <dgm:pt modelId="{89974AF9-5920-41FC-A0A8-E73E46EAECF4}" type="parTrans" cxnId="{DB20675D-6A0F-454D-93EB-16AD957DBBC1}">
      <dgm:prSet/>
      <dgm:spPr/>
      <dgm:t>
        <a:bodyPr/>
        <a:lstStyle/>
        <a:p>
          <a:endParaRPr lang="ru-RU"/>
        </a:p>
      </dgm:t>
    </dgm:pt>
    <dgm:pt modelId="{A947FAAC-BC83-40D1-9915-864F99D667E1}" type="sibTrans" cxnId="{DB20675D-6A0F-454D-93EB-16AD957DBBC1}">
      <dgm:prSet/>
      <dgm:spPr/>
      <dgm:t>
        <a:bodyPr/>
        <a:lstStyle/>
        <a:p>
          <a:endParaRPr lang="ru-RU"/>
        </a:p>
      </dgm:t>
    </dgm:pt>
    <dgm:pt modelId="{D9542FBD-0546-499A-8289-A26FEF85E63E}">
      <dgm:prSet custT="1"/>
      <dgm:spPr/>
      <dgm:t>
        <a:bodyPr/>
        <a:lstStyle/>
        <a:p>
          <a:pPr rtl="0"/>
          <a:r>
            <a:rPr lang="ru-RU" sz="1700" b="1" dirty="0" smtClean="0"/>
            <a:t>7.   Продуктивность учебной деятельности.</a:t>
          </a:r>
          <a:endParaRPr lang="ru-RU" sz="1700" b="1" dirty="0"/>
        </a:p>
      </dgm:t>
    </dgm:pt>
    <dgm:pt modelId="{B1C95D5D-9F19-43A6-A831-4F4B50622832}" type="parTrans" cxnId="{4DE65CF7-C6A4-4860-8BE9-616D2A971292}">
      <dgm:prSet/>
      <dgm:spPr/>
      <dgm:t>
        <a:bodyPr/>
        <a:lstStyle/>
        <a:p>
          <a:endParaRPr lang="ru-RU"/>
        </a:p>
      </dgm:t>
    </dgm:pt>
    <dgm:pt modelId="{95479CF3-1946-4E95-9F9C-712CD30348F2}" type="sibTrans" cxnId="{4DE65CF7-C6A4-4860-8BE9-616D2A971292}">
      <dgm:prSet/>
      <dgm:spPr/>
      <dgm:t>
        <a:bodyPr/>
        <a:lstStyle/>
        <a:p>
          <a:endParaRPr lang="ru-RU"/>
        </a:p>
      </dgm:t>
    </dgm:pt>
    <dgm:pt modelId="{CFEA9DD2-40E0-4C1F-9409-0184E3EB16C1}">
      <dgm:prSet/>
      <dgm:spPr/>
      <dgm:t>
        <a:bodyPr/>
        <a:lstStyle/>
        <a:p>
          <a:pPr rtl="0"/>
          <a:r>
            <a:rPr lang="ru-RU" b="1" dirty="0" smtClean="0"/>
            <a:t>8.   Непонимание цели учения.</a:t>
          </a:r>
          <a:endParaRPr lang="ru-RU" b="1" dirty="0"/>
        </a:p>
      </dgm:t>
    </dgm:pt>
    <dgm:pt modelId="{DE34A7A4-5316-43B7-A963-D86802A82E0F}" type="parTrans" cxnId="{BDBE1FFC-8380-4ACE-A900-8688E45ED660}">
      <dgm:prSet/>
      <dgm:spPr/>
      <dgm:t>
        <a:bodyPr/>
        <a:lstStyle/>
        <a:p>
          <a:endParaRPr lang="ru-RU"/>
        </a:p>
      </dgm:t>
    </dgm:pt>
    <dgm:pt modelId="{A1AB4FF2-8541-44E7-B675-03C2BE5AFBDA}" type="sibTrans" cxnId="{BDBE1FFC-8380-4ACE-A900-8688E45ED660}">
      <dgm:prSet/>
      <dgm:spPr/>
      <dgm:t>
        <a:bodyPr/>
        <a:lstStyle/>
        <a:p>
          <a:endParaRPr lang="ru-RU"/>
        </a:p>
      </dgm:t>
    </dgm:pt>
    <dgm:pt modelId="{41F6B834-1A49-4E3E-9934-152CC7FA9F9C}">
      <dgm:prSet/>
      <dgm:spPr/>
      <dgm:t>
        <a:bodyPr/>
        <a:lstStyle/>
        <a:p>
          <a:pPr rtl="0"/>
          <a:r>
            <a:rPr lang="ru-RU" b="1" dirty="0" smtClean="0"/>
            <a:t>9.   Страх перед школой. </a:t>
          </a:r>
          <a:endParaRPr lang="ru-RU" b="1" dirty="0"/>
        </a:p>
      </dgm:t>
    </dgm:pt>
    <dgm:pt modelId="{9BD912DB-37BD-46DD-8BB0-2911C54D14FB}" type="parTrans" cxnId="{6B8CE37C-B37E-481F-B4A7-A826E71C6A25}">
      <dgm:prSet/>
      <dgm:spPr/>
      <dgm:t>
        <a:bodyPr/>
        <a:lstStyle/>
        <a:p>
          <a:endParaRPr lang="ru-RU"/>
        </a:p>
      </dgm:t>
    </dgm:pt>
    <dgm:pt modelId="{C7348F8B-6D45-47B5-AEE5-86873C594874}" type="sibTrans" cxnId="{6B8CE37C-B37E-481F-B4A7-A826E71C6A25}">
      <dgm:prSet/>
      <dgm:spPr/>
      <dgm:t>
        <a:bodyPr/>
        <a:lstStyle/>
        <a:p>
          <a:endParaRPr lang="ru-RU"/>
        </a:p>
      </dgm:t>
    </dgm:pt>
    <dgm:pt modelId="{BEDD3C5C-3921-4192-92B4-0AA116132F5E}" type="pres">
      <dgm:prSet presAssocID="{48AC3DA9-7502-42A0-BF22-811F4135FFB1}" presName="Name0" presStyleCnt="0">
        <dgm:presLayoutVars>
          <dgm:dir/>
          <dgm:resizeHandles/>
        </dgm:presLayoutVars>
      </dgm:prSet>
      <dgm:spPr/>
      <dgm:t>
        <a:bodyPr/>
        <a:lstStyle/>
        <a:p>
          <a:endParaRPr lang="ru-RU"/>
        </a:p>
      </dgm:t>
    </dgm:pt>
    <dgm:pt modelId="{0415C49E-FBB2-4613-9683-6B9021E6A439}" type="pres">
      <dgm:prSet presAssocID="{EBE14639-8847-47AD-8198-2D29EA298045}" presName="compNode" presStyleCnt="0"/>
      <dgm:spPr/>
    </dgm:pt>
    <dgm:pt modelId="{485ABB16-FD7D-4C3F-9B4B-E1550D78A1E3}" type="pres">
      <dgm:prSet presAssocID="{EBE14639-8847-47AD-8198-2D29EA298045}" presName="dummyConnPt" presStyleCnt="0"/>
      <dgm:spPr/>
    </dgm:pt>
    <dgm:pt modelId="{D218ACD7-85FD-459C-851C-645F6AB7501A}" type="pres">
      <dgm:prSet presAssocID="{EBE14639-8847-47AD-8198-2D29EA298045}" presName="node" presStyleLbl="node1" presStyleIdx="0" presStyleCnt="9">
        <dgm:presLayoutVars>
          <dgm:bulletEnabled val="1"/>
        </dgm:presLayoutVars>
      </dgm:prSet>
      <dgm:spPr/>
      <dgm:t>
        <a:bodyPr/>
        <a:lstStyle/>
        <a:p>
          <a:endParaRPr lang="ru-RU"/>
        </a:p>
      </dgm:t>
    </dgm:pt>
    <dgm:pt modelId="{CA42EE33-6B5E-44C2-B7A5-0A48F08465A8}" type="pres">
      <dgm:prSet presAssocID="{DA93D05C-A8E4-410B-98D7-B2B5EE473679}" presName="sibTrans" presStyleLbl="bgSibTrans2D1" presStyleIdx="0" presStyleCnt="8"/>
      <dgm:spPr/>
      <dgm:t>
        <a:bodyPr/>
        <a:lstStyle/>
        <a:p>
          <a:endParaRPr lang="ru-RU"/>
        </a:p>
      </dgm:t>
    </dgm:pt>
    <dgm:pt modelId="{2D96834C-7547-432E-BF4E-CB817E08131F}" type="pres">
      <dgm:prSet presAssocID="{47A491C7-AB39-413F-B50F-9D553205DFEB}" presName="compNode" presStyleCnt="0"/>
      <dgm:spPr/>
    </dgm:pt>
    <dgm:pt modelId="{26483CB3-2DAF-4CD5-B604-2418BA86572B}" type="pres">
      <dgm:prSet presAssocID="{47A491C7-AB39-413F-B50F-9D553205DFEB}" presName="dummyConnPt" presStyleCnt="0"/>
      <dgm:spPr/>
    </dgm:pt>
    <dgm:pt modelId="{495C7CAE-5782-496B-B4B2-D23B99B62542}" type="pres">
      <dgm:prSet presAssocID="{47A491C7-AB39-413F-B50F-9D553205DFEB}" presName="node" presStyleLbl="node1" presStyleIdx="1" presStyleCnt="9">
        <dgm:presLayoutVars>
          <dgm:bulletEnabled val="1"/>
        </dgm:presLayoutVars>
      </dgm:prSet>
      <dgm:spPr/>
      <dgm:t>
        <a:bodyPr/>
        <a:lstStyle/>
        <a:p>
          <a:endParaRPr lang="ru-RU"/>
        </a:p>
      </dgm:t>
    </dgm:pt>
    <dgm:pt modelId="{7A1A8C26-E96A-4B89-A30B-512405238A26}" type="pres">
      <dgm:prSet presAssocID="{63A2D865-5331-438B-A0CB-FF74E53D675B}" presName="sibTrans" presStyleLbl="bgSibTrans2D1" presStyleIdx="1" presStyleCnt="8"/>
      <dgm:spPr/>
      <dgm:t>
        <a:bodyPr/>
        <a:lstStyle/>
        <a:p>
          <a:endParaRPr lang="ru-RU"/>
        </a:p>
      </dgm:t>
    </dgm:pt>
    <dgm:pt modelId="{F38B13EA-3709-47AE-BEF2-26DEFBE057BE}" type="pres">
      <dgm:prSet presAssocID="{8F253747-DD90-427C-BEDA-EE6DBF80A538}" presName="compNode" presStyleCnt="0"/>
      <dgm:spPr/>
    </dgm:pt>
    <dgm:pt modelId="{A674C09B-279B-47AA-9D1B-90F52B1DD227}" type="pres">
      <dgm:prSet presAssocID="{8F253747-DD90-427C-BEDA-EE6DBF80A538}" presName="dummyConnPt" presStyleCnt="0"/>
      <dgm:spPr/>
    </dgm:pt>
    <dgm:pt modelId="{B8638891-DC58-4D84-922F-51ACB74E963B}" type="pres">
      <dgm:prSet presAssocID="{8F253747-DD90-427C-BEDA-EE6DBF80A538}" presName="node" presStyleLbl="node1" presStyleIdx="2" presStyleCnt="9">
        <dgm:presLayoutVars>
          <dgm:bulletEnabled val="1"/>
        </dgm:presLayoutVars>
      </dgm:prSet>
      <dgm:spPr/>
      <dgm:t>
        <a:bodyPr/>
        <a:lstStyle/>
        <a:p>
          <a:endParaRPr lang="ru-RU"/>
        </a:p>
      </dgm:t>
    </dgm:pt>
    <dgm:pt modelId="{64B346AF-64AF-4DD8-ACB6-C1C964CE200F}" type="pres">
      <dgm:prSet presAssocID="{672E001F-E1D7-4307-A02B-5F9166E4BFDF}" presName="sibTrans" presStyleLbl="bgSibTrans2D1" presStyleIdx="2" presStyleCnt="8"/>
      <dgm:spPr/>
      <dgm:t>
        <a:bodyPr/>
        <a:lstStyle/>
        <a:p>
          <a:endParaRPr lang="ru-RU"/>
        </a:p>
      </dgm:t>
    </dgm:pt>
    <dgm:pt modelId="{343E1AA4-F8E4-457C-BE99-E2FCADA3E011}" type="pres">
      <dgm:prSet presAssocID="{14CE063D-3ED2-49CF-A86F-9D70C52414FE}" presName="compNode" presStyleCnt="0"/>
      <dgm:spPr/>
    </dgm:pt>
    <dgm:pt modelId="{438FEF76-BBA6-494F-ADB8-66F721EBEA13}" type="pres">
      <dgm:prSet presAssocID="{14CE063D-3ED2-49CF-A86F-9D70C52414FE}" presName="dummyConnPt" presStyleCnt="0"/>
      <dgm:spPr/>
    </dgm:pt>
    <dgm:pt modelId="{91CD1B20-A229-45AA-94B9-DC429CDFFBB7}" type="pres">
      <dgm:prSet presAssocID="{14CE063D-3ED2-49CF-A86F-9D70C52414FE}" presName="node" presStyleLbl="node1" presStyleIdx="3" presStyleCnt="9" custScaleY="123352">
        <dgm:presLayoutVars>
          <dgm:bulletEnabled val="1"/>
        </dgm:presLayoutVars>
      </dgm:prSet>
      <dgm:spPr/>
      <dgm:t>
        <a:bodyPr/>
        <a:lstStyle/>
        <a:p>
          <a:endParaRPr lang="ru-RU"/>
        </a:p>
      </dgm:t>
    </dgm:pt>
    <dgm:pt modelId="{972755FF-A0B7-4618-A810-51DA2364E93E}" type="pres">
      <dgm:prSet presAssocID="{EEC82C1F-1194-4A45-9267-09D0FC20195E}" presName="sibTrans" presStyleLbl="bgSibTrans2D1" presStyleIdx="3" presStyleCnt="8"/>
      <dgm:spPr/>
      <dgm:t>
        <a:bodyPr/>
        <a:lstStyle/>
        <a:p>
          <a:endParaRPr lang="ru-RU"/>
        </a:p>
      </dgm:t>
    </dgm:pt>
    <dgm:pt modelId="{7E3B195C-964C-4E63-B155-BCA1C85C44D0}" type="pres">
      <dgm:prSet presAssocID="{F49A84D7-DE31-425F-9B9C-25C75896EF2E}" presName="compNode" presStyleCnt="0"/>
      <dgm:spPr/>
    </dgm:pt>
    <dgm:pt modelId="{1A13B76C-D6BA-4840-8744-BCB075C6592C}" type="pres">
      <dgm:prSet presAssocID="{F49A84D7-DE31-425F-9B9C-25C75896EF2E}" presName="dummyConnPt" presStyleCnt="0"/>
      <dgm:spPr/>
    </dgm:pt>
    <dgm:pt modelId="{49F96185-8161-4745-B7BD-9AB343789DA7}" type="pres">
      <dgm:prSet presAssocID="{F49A84D7-DE31-425F-9B9C-25C75896EF2E}" presName="node" presStyleLbl="node1" presStyleIdx="4" presStyleCnt="9">
        <dgm:presLayoutVars>
          <dgm:bulletEnabled val="1"/>
        </dgm:presLayoutVars>
      </dgm:prSet>
      <dgm:spPr/>
      <dgm:t>
        <a:bodyPr/>
        <a:lstStyle/>
        <a:p>
          <a:endParaRPr lang="ru-RU"/>
        </a:p>
      </dgm:t>
    </dgm:pt>
    <dgm:pt modelId="{8785F3D5-ECB6-41EB-93CD-FBF679311452}" type="pres">
      <dgm:prSet presAssocID="{D2F14D34-C9E2-4E2C-96DC-CE17D43CC015}" presName="sibTrans" presStyleLbl="bgSibTrans2D1" presStyleIdx="4" presStyleCnt="8"/>
      <dgm:spPr/>
      <dgm:t>
        <a:bodyPr/>
        <a:lstStyle/>
        <a:p>
          <a:endParaRPr lang="ru-RU"/>
        </a:p>
      </dgm:t>
    </dgm:pt>
    <dgm:pt modelId="{1A90B671-B4AF-4758-ADC0-796E39265A57}" type="pres">
      <dgm:prSet presAssocID="{45947498-9D2D-4C8B-B537-61010B4519B9}" presName="compNode" presStyleCnt="0"/>
      <dgm:spPr/>
    </dgm:pt>
    <dgm:pt modelId="{B98E76E5-FA11-44B3-86CC-83790A46867C}" type="pres">
      <dgm:prSet presAssocID="{45947498-9D2D-4C8B-B537-61010B4519B9}" presName="dummyConnPt" presStyleCnt="0"/>
      <dgm:spPr/>
    </dgm:pt>
    <dgm:pt modelId="{F7185E89-4596-4365-8DDE-19C5EA1AFFEE}" type="pres">
      <dgm:prSet presAssocID="{45947498-9D2D-4C8B-B537-61010B4519B9}" presName="node" presStyleLbl="node1" presStyleIdx="5" presStyleCnt="9">
        <dgm:presLayoutVars>
          <dgm:bulletEnabled val="1"/>
        </dgm:presLayoutVars>
      </dgm:prSet>
      <dgm:spPr/>
      <dgm:t>
        <a:bodyPr/>
        <a:lstStyle/>
        <a:p>
          <a:endParaRPr lang="ru-RU"/>
        </a:p>
      </dgm:t>
    </dgm:pt>
    <dgm:pt modelId="{B35D3F90-9AEA-45DF-A0B8-626C9D0DA28D}" type="pres">
      <dgm:prSet presAssocID="{A947FAAC-BC83-40D1-9915-864F99D667E1}" presName="sibTrans" presStyleLbl="bgSibTrans2D1" presStyleIdx="5" presStyleCnt="8"/>
      <dgm:spPr/>
      <dgm:t>
        <a:bodyPr/>
        <a:lstStyle/>
        <a:p>
          <a:endParaRPr lang="ru-RU"/>
        </a:p>
      </dgm:t>
    </dgm:pt>
    <dgm:pt modelId="{DFDC5950-452C-4D5D-BBBB-587060FF21C4}" type="pres">
      <dgm:prSet presAssocID="{D9542FBD-0546-499A-8289-A26FEF85E63E}" presName="compNode" presStyleCnt="0"/>
      <dgm:spPr/>
    </dgm:pt>
    <dgm:pt modelId="{20A16D32-2629-469D-95E2-FAA8C6362ECF}" type="pres">
      <dgm:prSet presAssocID="{D9542FBD-0546-499A-8289-A26FEF85E63E}" presName="dummyConnPt" presStyleCnt="0"/>
      <dgm:spPr/>
    </dgm:pt>
    <dgm:pt modelId="{EB80DFFB-ED00-468E-9A0F-62C8FF5CC24D}" type="pres">
      <dgm:prSet presAssocID="{D9542FBD-0546-499A-8289-A26FEF85E63E}" presName="node" presStyleLbl="node1" presStyleIdx="6" presStyleCnt="9">
        <dgm:presLayoutVars>
          <dgm:bulletEnabled val="1"/>
        </dgm:presLayoutVars>
      </dgm:prSet>
      <dgm:spPr/>
      <dgm:t>
        <a:bodyPr/>
        <a:lstStyle/>
        <a:p>
          <a:endParaRPr lang="ru-RU"/>
        </a:p>
      </dgm:t>
    </dgm:pt>
    <dgm:pt modelId="{EA3048BF-57BE-407F-8D0A-19B76298E429}" type="pres">
      <dgm:prSet presAssocID="{95479CF3-1946-4E95-9F9C-712CD30348F2}" presName="sibTrans" presStyleLbl="bgSibTrans2D1" presStyleIdx="6" presStyleCnt="8"/>
      <dgm:spPr/>
      <dgm:t>
        <a:bodyPr/>
        <a:lstStyle/>
        <a:p>
          <a:endParaRPr lang="ru-RU"/>
        </a:p>
      </dgm:t>
    </dgm:pt>
    <dgm:pt modelId="{11C3F9B8-0E5E-4166-B9B8-49DC247C8C80}" type="pres">
      <dgm:prSet presAssocID="{CFEA9DD2-40E0-4C1F-9409-0184E3EB16C1}" presName="compNode" presStyleCnt="0"/>
      <dgm:spPr/>
    </dgm:pt>
    <dgm:pt modelId="{E213A772-D5EB-4AA2-A6CA-26196F80810B}" type="pres">
      <dgm:prSet presAssocID="{CFEA9DD2-40E0-4C1F-9409-0184E3EB16C1}" presName="dummyConnPt" presStyleCnt="0"/>
      <dgm:spPr/>
    </dgm:pt>
    <dgm:pt modelId="{8A0B65A1-49C0-4BF9-AE70-AE2E81DC7199}" type="pres">
      <dgm:prSet presAssocID="{CFEA9DD2-40E0-4C1F-9409-0184E3EB16C1}" presName="node" presStyleLbl="node1" presStyleIdx="7" presStyleCnt="9">
        <dgm:presLayoutVars>
          <dgm:bulletEnabled val="1"/>
        </dgm:presLayoutVars>
      </dgm:prSet>
      <dgm:spPr/>
      <dgm:t>
        <a:bodyPr/>
        <a:lstStyle/>
        <a:p>
          <a:endParaRPr lang="ru-RU"/>
        </a:p>
      </dgm:t>
    </dgm:pt>
    <dgm:pt modelId="{AD463B02-D78F-40F3-A2CB-0A76B008DBDF}" type="pres">
      <dgm:prSet presAssocID="{A1AB4FF2-8541-44E7-B675-03C2BE5AFBDA}" presName="sibTrans" presStyleLbl="bgSibTrans2D1" presStyleIdx="7" presStyleCnt="8"/>
      <dgm:spPr/>
      <dgm:t>
        <a:bodyPr/>
        <a:lstStyle/>
        <a:p>
          <a:endParaRPr lang="ru-RU"/>
        </a:p>
      </dgm:t>
    </dgm:pt>
    <dgm:pt modelId="{198AA38E-A269-4396-90BF-33ECC04194C9}" type="pres">
      <dgm:prSet presAssocID="{41F6B834-1A49-4E3E-9934-152CC7FA9F9C}" presName="compNode" presStyleCnt="0"/>
      <dgm:spPr/>
    </dgm:pt>
    <dgm:pt modelId="{04FA0A22-D53C-4A74-9BA3-39D3A7C7FE59}" type="pres">
      <dgm:prSet presAssocID="{41F6B834-1A49-4E3E-9934-152CC7FA9F9C}" presName="dummyConnPt" presStyleCnt="0"/>
      <dgm:spPr/>
    </dgm:pt>
    <dgm:pt modelId="{8FCB458E-6BD0-474C-A078-D7622AFF4F82}" type="pres">
      <dgm:prSet presAssocID="{41F6B834-1A49-4E3E-9934-152CC7FA9F9C}" presName="node" presStyleLbl="node1" presStyleIdx="8" presStyleCnt="9">
        <dgm:presLayoutVars>
          <dgm:bulletEnabled val="1"/>
        </dgm:presLayoutVars>
      </dgm:prSet>
      <dgm:spPr/>
      <dgm:t>
        <a:bodyPr/>
        <a:lstStyle/>
        <a:p>
          <a:endParaRPr lang="ru-RU"/>
        </a:p>
      </dgm:t>
    </dgm:pt>
  </dgm:ptLst>
  <dgm:cxnLst>
    <dgm:cxn modelId="{46D3F148-5CF7-417B-81D5-34F8661526E3}" srcId="{48AC3DA9-7502-42A0-BF22-811F4135FFB1}" destId="{14CE063D-3ED2-49CF-A86F-9D70C52414FE}" srcOrd="3" destOrd="0" parTransId="{884A572D-35A1-4C76-AA0A-0F50DF540CAB}" sibTransId="{EEC82C1F-1194-4A45-9267-09D0FC20195E}"/>
    <dgm:cxn modelId="{D2B7220E-8CAD-4FF7-A99C-5EE22BBDF9E7}" type="presOf" srcId="{8F253747-DD90-427C-BEDA-EE6DBF80A538}" destId="{B8638891-DC58-4D84-922F-51ACB74E963B}" srcOrd="0" destOrd="0" presId="urn:microsoft.com/office/officeart/2005/8/layout/bProcess4"/>
    <dgm:cxn modelId="{9880F816-EF44-4581-ACC8-3C6FB756361C}" type="presOf" srcId="{A947FAAC-BC83-40D1-9915-864F99D667E1}" destId="{B35D3F90-9AEA-45DF-A0B8-626C9D0DA28D}" srcOrd="0" destOrd="0" presId="urn:microsoft.com/office/officeart/2005/8/layout/bProcess4"/>
    <dgm:cxn modelId="{184B6627-5A24-4D4B-BF6B-299C73144B05}" srcId="{48AC3DA9-7502-42A0-BF22-811F4135FFB1}" destId="{EBE14639-8847-47AD-8198-2D29EA298045}" srcOrd="0" destOrd="0" parTransId="{F11AA954-7F8A-4B45-89C8-9E070B9F72A8}" sibTransId="{DA93D05C-A8E4-410B-98D7-B2B5EE473679}"/>
    <dgm:cxn modelId="{3DEAC288-23C2-4BE9-B930-F745E3A70FC4}" type="presOf" srcId="{45947498-9D2D-4C8B-B537-61010B4519B9}" destId="{F7185E89-4596-4365-8DDE-19C5EA1AFFEE}" srcOrd="0" destOrd="0" presId="urn:microsoft.com/office/officeart/2005/8/layout/bProcess4"/>
    <dgm:cxn modelId="{088DD99F-A735-43DF-BD8B-568C8699B20D}" type="presOf" srcId="{D9542FBD-0546-499A-8289-A26FEF85E63E}" destId="{EB80DFFB-ED00-468E-9A0F-62C8FF5CC24D}" srcOrd="0" destOrd="0" presId="urn:microsoft.com/office/officeart/2005/8/layout/bProcess4"/>
    <dgm:cxn modelId="{EE93E53F-1C7C-4A2F-95A0-471A872D3235}" type="presOf" srcId="{47A491C7-AB39-413F-B50F-9D553205DFEB}" destId="{495C7CAE-5782-496B-B4B2-D23B99B62542}" srcOrd="0" destOrd="0" presId="urn:microsoft.com/office/officeart/2005/8/layout/bProcess4"/>
    <dgm:cxn modelId="{F496B809-7E94-4A87-A38F-6DFB40A99731}" type="presOf" srcId="{EEC82C1F-1194-4A45-9267-09D0FC20195E}" destId="{972755FF-A0B7-4618-A810-51DA2364E93E}" srcOrd="0" destOrd="0" presId="urn:microsoft.com/office/officeart/2005/8/layout/bProcess4"/>
    <dgm:cxn modelId="{C39CEABD-23DC-492B-AAA0-1071786E46E0}" type="presOf" srcId="{41F6B834-1A49-4E3E-9934-152CC7FA9F9C}" destId="{8FCB458E-6BD0-474C-A078-D7622AFF4F82}" srcOrd="0" destOrd="0" presId="urn:microsoft.com/office/officeart/2005/8/layout/bProcess4"/>
    <dgm:cxn modelId="{D53DF0EE-BF46-4800-A687-A6FA90609895}" srcId="{48AC3DA9-7502-42A0-BF22-811F4135FFB1}" destId="{8F253747-DD90-427C-BEDA-EE6DBF80A538}" srcOrd="2" destOrd="0" parTransId="{8633B82B-9412-448A-B2E2-F2DAA92CF474}" sibTransId="{672E001F-E1D7-4307-A02B-5F9166E4BFDF}"/>
    <dgm:cxn modelId="{FC0C9804-662C-4861-864C-6DA3BAEA8825}" type="presOf" srcId="{14CE063D-3ED2-49CF-A86F-9D70C52414FE}" destId="{91CD1B20-A229-45AA-94B9-DC429CDFFBB7}" srcOrd="0" destOrd="0" presId="urn:microsoft.com/office/officeart/2005/8/layout/bProcess4"/>
    <dgm:cxn modelId="{CDE5D36E-C434-4188-B703-8EF08899D7EA}" type="presOf" srcId="{672E001F-E1D7-4307-A02B-5F9166E4BFDF}" destId="{64B346AF-64AF-4DD8-ACB6-C1C964CE200F}" srcOrd="0" destOrd="0" presId="urn:microsoft.com/office/officeart/2005/8/layout/bProcess4"/>
    <dgm:cxn modelId="{0C92B7C0-7FCC-4AC6-8ADF-E8A9CA76EC37}" srcId="{48AC3DA9-7502-42A0-BF22-811F4135FFB1}" destId="{F49A84D7-DE31-425F-9B9C-25C75896EF2E}" srcOrd="4" destOrd="0" parTransId="{D1E49246-872B-49F6-95D5-EFE064848F6B}" sibTransId="{D2F14D34-C9E2-4E2C-96DC-CE17D43CC015}"/>
    <dgm:cxn modelId="{6B8CE37C-B37E-481F-B4A7-A826E71C6A25}" srcId="{48AC3DA9-7502-42A0-BF22-811F4135FFB1}" destId="{41F6B834-1A49-4E3E-9934-152CC7FA9F9C}" srcOrd="8" destOrd="0" parTransId="{9BD912DB-37BD-46DD-8BB0-2911C54D14FB}" sibTransId="{C7348F8B-6D45-47B5-AEE5-86873C594874}"/>
    <dgm:cxn modelId="{5DFC1B2A-7A3A-4364-B0BE-D0DAF7C8DDF6}" type="presOf" srcId="{A1AB4FF2-8541-44E7-B675-03C2BE5AFBDA}" destId="{AD463B02-D78F-40F3-A2CB-0A76B008DBDF}" srcOrd="0" destOrd="0" presId="urn:microsoft.com/office/officeart/2005/8/layout/bProcess4"/>
    <dgm:cxn modelId="{F9CEAE0D-2B71-47A0-A241-FCFD743D7AA4}" srcId="{48AC3DA9-7502-42A0-BF22-811F4135FFB1}" destId="{47A491C7-AB39-413F-B50F-9D553205DFEB}" srcOrd="1" destOrd="0" parTransId="{85B0D497-8DCB-4320-A2B6-BA24BCC5D194}" sibTransId="{63A2D865-5331-438B-A0CB-FF74E53D675B}"/>
    <dgm:cxn modelId="{1D4D48E0-6629-44BA-B133-D1FA07487C8B}" type="presOf" srcId="{63A2D865-5331-438B-A0CB-FF74E53D675B}" destId="{7A1A8C26-E96A-4B89-A30B-512405238A26}" srcOrd="0" destOrd="0" presId="urn:microsoft.com/office/officeart/2005/8/layout/bProcess4"/>
    <dgm:cxn modelId="{F4FEAEA1-AB6A-4B93-BB3C-EF27E390FA6F}" type="presOf" srcId="{48AC3DA9-7502-42A0-BF22-811F4135FFB1}" destId="{BEDD3C5C-3921-4192-92B4-0AA116132F5E}" srcOrd="0" destOrd="0" presId="urn:microsoft.com/office/officeart/2005/8/layout/bProcess4"/>
    <dgm:cxn modelId="{07B4AC0F-815C-4072-A5A1-D4881401918A}" type="presOf" srcId="{DA93D05C-A8E4-410B-98D7-B2B5EE473679}" destId="{CA42EE33-6B5E-44C2-B7A5-0A48F08465A8}" srcOrd="0" destOrd="0" presId="urn:microsoft.com/office/officeart/2005/8/layout/bProcess4"/>
    <dgm:cxn modelId="{7790B03B-19EF-4E08-8B14-E1D23D263380}" type="presOf" srcId="{D2F14D34-C9E2-4E2C-96DC-CE17D43CC015}" destId="{8785F3D5-ECB6-41EB-93CD-FBF679311452}" srcOrd="0" destOrd="0" presId="urn:microsoft.com/office/officeart/2005/8/layout/bProcess4"/>
    <dgm:cxn modelId="{BDBE1FFC-8380-4ACE-A900-8688E45ED660}" srcId="{48AC3DA9-7502-42A0-BF22-811F4135FFB1}" destId="{CFEA9DD2-40E0-4C1F-9409-0184E3EB16C1}" srcOrd="7" destOrd="0" parTransId="{DE34A7A4-5316-43B7-A963-D86802A82E0F}" sibTransId="{A1AB4FF2-8541-44E7-B675-03C2BE5AFBDA}"/>
    <dgm:cxn modelId="{BB4D33CD-E2AE-4E80-8A1E-F862128265CA}" type="presOf" srcId="{CFEA9DD2-40E0-4C1F-9409-0184E3EB16C1}" destId="{8A0B65A1-49C0-4BF9-AE70-AE2E81DC7199}" srcOrd="0" destOrd="0" presId="urn:microsoft.com/office/officeart/2005/8/layout/bProcess4"/>
    <dgm:cxn modelId="{5F65C33C-2F58-457D-AA5F-D0F05227F8D3}" type="presOf" srcId="{EBE14639-8847-47AD-8198-2D29EA298045}" destId="{D218ACD7-85FD-459C-851C-645F6AB7501A}" srcOrd="0" destOrd="0" presId="urn:microsoft.com/office/officeart/2005/8/layout/bProcess4"/>
    <dgm:cxn modelId="{4DE65CF7-C6A4-4860-8BE9-616D2A971292}" srcId="{48AC3DA9-7502-42A0-BF22-811F4135FFB1}" destId="{D9542FBD-0546-499A-8289-A26FEF85E63E}" srcOrd="6" destOrd="0" parTransId="{B1C95D5D-9F19-43A6-A831-4F4B50622832}" sibTransId="{95479CF3-1946-4E95-9F9C-712CD30348F2}"/>
    <dgm:cxn modelId="{0D13A689-B9F9-49FB-88E0-AB004D2F381A}" type="presOf" srcId="{95479CF3-1946-4E95-9F9C-712CD30348F2}" destId="{EA3048BF-57BE-407F-8D0A-19B76298E429}" srcOrd="0" destOrd="0" presId="urn:microsoft.com/office/officeart/2005/8/layout/bProcess4"/>
    <dgm:cxn modelId="{08FF951B-F51E-4CA2-AB64-2A3C812A876F}" type="presOf" srcId="{F49A84D7-DE31-425F-9B9C-25C75896EF2E}" destId="{49F96185-8161-4745-B7BD-9AB343789DA7}" srcOrd="0" destOrd="0" presId="urn:microsoft.com/office/officeart/2005/8/layout/bProcess4"/>
    <dgm:cxn modelId="{DB20675D-6A0F-454D-93EB-16AD957DBBC1}" srcId="{48AC3DA9-7502-42A0-BF22-811F4135FFB1}" destId="{45947498-9D2D-4C8B-B537-61010B4519B9}" srcOrd="5" destOrd="0" parTransId="{89974AF9-5920-41FC-A0A8-E73E46EAECF4}" sibTransId="{A947FAAC-BC83-40D1-9915-864F99D667E1}"/>
    <dgm:cxn modelId="{8962D8E9-D8BA-4364-AD12-23EA3EDB92A7}" type="presParOf" srcId="{BEDD3C5C-3921-4192-92B4-0AA116132F5E}" destId="{0415C49E-FBB2-4613-9683-6B9021E6A439}" srcOrd="0" destOrd="0" presId="urn:microsoft.com/office/officeart/2005/8/layout/bProcess4"/>
    <dgm:cxn modelId="{F72DF5EC-F908-4760-A5EA-A37D59D4F706}" type="presParOf" srcId="{0415C49E-FBB2-4613-9683-6B9021E6A439}" destId="{485ABB16-FD7D-4C3F-9B4B-E1550D78A1E3}" srcOrd="0" destOrd="0" presId="urn:microsoft.com/office/officeart/2005/8/layout/bProcess4"/>
    <dgm:cxn modelId="{9FABD607-E35F-43AE-ADB6-0F41225682E1}" type="presParOf" srcId="{0415C49E-FBB2-4613-9683-6B9021E6A439}" destId="{D218ACD7-85FD-459C-851C-645F6AB7501A}" srcOrd="1" destOrd="0" presId="urn:microsoft.com/office/officeart/2005/8/layout/bProcess4"/>
    <dgm:cxn modelId="{4E3208B2-1D96-44E1-8AB2-B5BDF92FAD65}" type="presParOf" srcId="{BEDD3C5C-3921-4192-92B4-0AA116132F5E}" destId="{CA42EE33-6B5E-44C2-B7A5-0A48F08465A8}" srcOrd="1" destOrd="0" presId="urn:microsoft.com/office/officeart/2005/8/layout/bProcess4"/>
    <dgm:cxn modelId="{46F048E6-471C-4522-A6F5-D32AF5213A0E}" type="presParOf" srcId="{BEDD3C5C-3921-4192-92B4-0AA116132F5E}" destId="{2D96834C-7547-432E-BF4E-CB817E08131F}" srcOrd="2" destOrd="0" presId="urn:microsoft.com/office/officeart/2005/8/layout/bProcess4"/>
    <dgm:cxn modelId="{9F0662FA-233A-44AF-9B51-4829CD74181A}" type="presParOf" srcId="{2D96834C-7547-432E-BF4E-CB817E08131F}" destId="{26483CB3-2DAF-4CD5-B604-2418BA86572B}" srcOrd="0" destOrd="0" presId="urn:microsoft.com/office/officeart/2005/8/layout/bProcess4"/>
    <dgm:cxn modelId="{221B4B6E-F4F4-4579-A0C5-08EB798563A3}" type="presParOf" srcId="{2D96834C-7547-432E-BF4E-CB817E08131F}" destId="{495C7CAE-5782-496B-B4B2-D23B99B62542}" srcOrd="1" destOrd="0" presId="urn:microsoft.com/office/officeart/2005/8/layout/bProcess4"/>
    <dgm:cxn modelId="{0246F5E4-1712-467D-9258-56A0EB1A49B9}" type="presParOf" srcId="{BEDD3C5C-3921-4192-92B4-0AA116132F5E}" destId="{7A1A8C26-E96A-4B89-A30B-512405238A26}" srcOrd="3" destOrd="0" presId="urn:microsoft.com/office/officeart/2005/8/layout/bProcess4"/>
    <dgm:cxn modelId="{6ECE7049-9149-41F1-9016-B1821D064186}" type="presParOf" srcId="{BEDD3C5C-3921-4192-92B4-0AA116132F5E}" destId="{F38B13EA-3709-47AE-BEF2-26DEFBE057BE}" srcOrd="4" destOrd="0" presId="urn:microsoft.com/office/officeart/2005/8/layout/bProcess4"/>
    <dgm:cxn modelId="{F29D18EA-C02D-4CB0-B2FB-C9A2782B3DA5}" type="presParOf" srcId="{F38B13EA-3709-47AE-BEF2-26DEFBE057BE}" destId="{A674C09B-279B-47AA-9D1B-90F52B1DD227}" srcOrd="0" destOrd="0" presId="urn:microsoft.com/office/officeart/2005/8/layout/bProcess4"/>
    <dgm:cxn modelId="{2713BE4D-78DA-4385-924A-A8276A02A746}" type="presParOf" srcId="{F38B13EA-3709-47AE-BEF2-26DEFBE057BE}" destId="{B8638891-DC58-4D84-922F-51ACB74E963B}" srcOrd="1" destOrd="0" presId="urn:microsoft.com/office/officeart/2005/8/layout/bProcess4"/>
    <dgm:cxn modelId="{FFB7DA79-00CF-4C5B-B2C7-B250833D8E96}" type="presParOf" srcId="{BEDD3C5C-3921-4192-92B4-0AA116132F5E}" destId="{64B346AF-64AF-4DD8-ACB6-C1C964CE200F}" srcOrd="5" destOrd="0" presId="urn:microsoft.com/office/officeart/2005/8/layout/bProcess4"/>
    <dgm:cxn modelId="{8C80522D-9855-4368-9035-2ED1C2FE0FA3}" type="presParOf" srcId="{BEDD3C5C-3921-4192-92B4-0AA116132F5E}" destId="{343E1AA4-F8E4-457C-BE99-E2FCADA3E011}" srcOrd="6" destOrd="0" presId="urn:microsoft.com/office/officeart/2005/8/layout/bProcess4"/>
    <dgm:cxn modelId="{AA022DDC-1CEC-4A21-969A-99F211A669BF}" type="presParOf" srcId="{343E1AA4-F8E4-457C-BE99-E2FCADA3E011}" destId="{438FEF76-BBA6-494F-ADB8-66F721EBEA13}" srcOrd="0" destOrd="0" presId="urn:microsoft.com/office/officeart/2005/8/layout/bProcess4"/>
    <dgm:cxn modelId="{F6A7E69B-44A7-4304-BA3B-5F305BA35B74}" type="presParOf" srcId="{343E1AA4-F8E4-457C-BE99-E2FCADA3E011}" destId="{91CD1B20-A229-45AA-94B9-DC429CDFFBB7}" srcOrd="1" destOrd="0" presId="urn:microsoft.com/office/officeart/2005/8/layout/bProcess4"/>
    <dgm:cxn modelId="{906D83AB-C751-4B78-A1A2-04BC2F0DB3EB}" type="presParOf" srcId="{BEDD3C5C-3921-4192-92B4-0AA116132F5E}" destId="{972755FF-A0B7-4618-A810-51DA2364E93E}" srcOrd="7" destOrd="0" presId="urn:microsoft.com/office/officeart/2005/8/layout/bProcess4"/>
    <dgm:cxn modelId="{8DD41457-490B-4DDB-AC11-FD7B1E9E8705}" type="presParOf" srcId="{BEDD3C5C-3921-4192-92B4-0AA116132F5E}" destId="{7E3B195C-964C-4E63-B155-BCA1C85C44D0}" srcOrd="8" destOrd="0" presId="urn:microsoft.com/office/officeart/2005/8/layout/bProcess4"/>
    <dgm:cxn modelId="{74FFF95F-5EB5-4F95-B09F-9627991CBF6F}" type="presParOf" srcId="{7E3B195C-964C-4E63-B155-BCA1C85C44D0}" destId="{1A13B76C-D6BA-4840-8744-BCB075C6592C}" srcOrd="0" destOrd="0" presId="urn:microsoft.com/office/officeart/2005/8/layout/bProcess4"/>
    <dgm:cxn modelId="{378366F3-AD8E-4A52-BC9D-75C781CCF9C7}" type="presParOf" srcId="{7E3B195C-964C-4E63-B155-BCA1C85C44D0}" destId="{49F96185-8161-4745-B7BD-9AB343789DA7}" srcOrd="1" destOrd="0" presId="urn:microsoft.com/office/officeart/2005/8/layout/bProcess4"/>
    <dgm:cxn modelId="{1C48E9EA-EF59-465F-8F41-5E1D7811FC81}" type="presParOf" srcId="{BEDD3C5C-3921-4192-92B4-0AA116132F5E}" destId="{8785F3D5-ECB6-41EB-93CD-FBF679311452}" srcOrd="9" destOrd="0" presId="urn:microsoft.com/office/officeart/2005/8/layout/bProcess4"/>
    <dgm:cxn modelId="{67D576CA-4E41-405E-9ED3-21A903465E6F}" type="presParOf" srcId="{BEDD3C5C-3921-4192-92B4-0AA116132F5E}" destId="{1A90B671-B4AF-4758-ADC0-796E39265A57}" srcOrd="10" destOrd="0" presId="urn:microsoft.com/office/officeart/2005/8/layout/bProcess4"/>
    <dgm:cxn modelId="{BD509830-7BAE-4123-9812-024AABC0C682}" type="presParOf" srcId="{1A90B671-B4AF-4758-ADC0-796E39265A57}" destId="{B98E76E5-FA11-44B3-86CC-83790A46867C}" srcOrd="0" destOrd="0" presId="urn:microsoft.com/office/officeart/2005/8/layout/bProcess4"/>
    <dgm:cxn modelId="{3AF3FB77-BD0F-4FA8-9E6D-7AE2FC696A63}" type="presParOf" srcId="{1A90B671-B4AF-4758-ADC0-796E39265A57}" destId="{F7185E89-4596-4365-8DDE-19C5EA1AFFEE}" srcOrd="1" destOrd="0" presId="urn:microsoft.com/office/officeart/2005/8/layout/bProcess4"/>
    <dgm:cxn modelId="{27AB453A-C1B9-4E69-BB39-B30C2480668A}" type="presParOf" srcId="{BEDD3C5C-3921-4192-92B4-0AA116132F5E}" destId="{B35D3F90-9AEA-45DF-A0B8-626C9D0DA28D}" srcOrd="11" destOrd="0" presId="urn:microsoft.com/office/officeart/2005/8/layout/bProcess4"/>
    <dgm:cxn modelId="{D7070CF7-F698-45D0-B93E-723A67AC40C3}" type="presParOf" srcId="{BEDD3C5C-3921-4192-92B4-0AA116132F5E}" destId="{DFDC5950-452C-4D5D-BBBB-587060FF21C4}" srcOrd="12" destOrd="0" presId="urn:microsoft.com/office/officeart/2005/8/layout/bProcess4"/>
    <dgm:cxn modelId="{FE61CB30-1479-45ED-BBA9-343A55D88381}" type="presParOf" srcId="{DFDC5950-452C-4D5D-BBBB-587060FF21C4}" destId="{20A16D32-2629-469D-95E2-FAA8C6362ECF}" srcOrd="0" destOrd="0" presId="urn:microsoft.com/office/officeart/2005/8/layout/bProcess4"/>
    <dgm:cxn modelId="{4641282B-6CB1-4994-AE49-B48F5D94E523}" type="presParOf" srcId="{DFDC5950-452C-4D5D-BBBB-587060FF21C4}" destId="{EB80DFFB-ED00-468E-9A0F-62C8FF5CC24D}" srcOrd="1" destOrd="0" presId="urn:microsoft.com/office/officeart/2005/8/layout/bProcess4"/>
    <dgm:cxn modelId="{29C36310-A1AE-405F-8552-2EAC413CB001}" type="presParOf" srcId="{BEDD3C5C-3921-4192-92B4-0AA116132F5E}" destId="{EA3048BF-57BE-407F-8D0A-19B76298E429}" srcOrd="13" destOrd="0" presId="urn:microsoft.com/office/officeart/2005/8/layout/bProcess4"/>
    <dgm:cxn modelId="{D87E93D1-417E-419F-9A4F-7D1CEDD4399E}" type="presParOf" srcId="{BEDD3C5C-3921-4192-92B4-0AA116132F5E}" destId="{11C3F9B8-0E5E-4166-B9B8-49DC247C8C80}" srcOrd="14" destOrd="0" presId="urn:microsoft.com/office/officeart/2005/8/layout/bProcess4"/>
    <dgm:cxn modelId="{12EC6739-EBF7-4D92-AA99-791FA8A67C23}" type="presParOf" srcId="{11C3F9B8-0E5E-4166-B9B8-49DC247C8C80}" destId="{E213A772-D5EB-4AA2-A6CA-26196F80810B}" srcOrd="0" destOrd="0" presId="urn:microsoft.com/office/officeart/2005/8/layout/bProcess4"/>
    <dgm:cxn modelId="{BCBAC4D6-C5D4-425F-B680-E8B5E219FF19}" type="presParOf" srcId="{11C3F9B8-0E5E-4166-B9B8-49DC247C8C80}" destId="{8A0B65A1-49C0-4BF9-AE70-AE2E81DC7199}" srcOrd="1" destOrd="0" presId="urn:microsoft.com/office/officeart/2005/8/layout/bProcess4"/>
    <dgm:cxn modelId="{D351B414-CF0B-45AC-B423-ABEC1FC48ACB}" type="presParOf" srcId="{BEDD3C5C-3921-4192-92B4-0AA116132F5E}" destId="{AD463B02-D78F-40F3-A2CB-0A76B008DBDF}" srcOrd="15" destOrd="0" presId="urn:microsoft.com/office/officeart/2005/8/layout/bProcess4"/>
    <dgm:cxn modelId="{E37933FA-5ADE-4991-B70B-7AB81AEFE2C6}" type="presParOf" srcId="{BEDD3C5C-3921-4192-92B4-0AA116132F5E}" destId="{198AA38E-A269-4396-90BF-33ECC04194C9}" srcOrd="16" destOrd="0" presId="urn:microsoft.com/office/officeart/2005/8/layout/bProcess4"/>
    <dgm:cxn modelId="{5B5D2DD5-8751-4D28-BE56-2AF352D96C8F}" type="presParOf" srcId="{198AA38E-A269-4396-90BF-33ECC04194C9}" destId="{04FA0A22-D53C-4A74-9BA3-39D3A7C7FE59}" srcOrd="0" destOrd="0" presId="urn:microsoft.com/office/officeart/2005/8/layout/bProcess4"/>
    <dgm:cxn modelId="{670AF9C1-B16E-4160-B1C7-780E4198EA61}" type="presParOf" srcId="{198AA38E-A269-4396-90BF-33ECC04194C9}" destId="{8FCB458E-6BD0-474C-A078-D7622AFF4F82}"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29D3F3-1AC7-4442-8393-0B3E8134C418}" type="doc">
      <dgm:prSet loTypeId="urn:microsoft.com/office/officeart/2005/8/layout/vList6" loCatId="list" qsTypeId="urn:microsoft.com/office/officeart/2005/8/quickstyle/simple5" qsCatId="simple" csTypeId="urn:microsoft.com/office/officeart/2005/8/colors/colorful5" csCatId="colorful" phldr="1"/>
      <dgm:spPr/>
    </dgm:pt>
    <dgm:pt modelId="{A0E2BFE3-09E5-4AA0-8610-D2E258E31B92}">
      <dgm:prSet phldrT="[Текст]" custT="1"/>
      <dgm:spPr>
        <a:solidFill>
          <a:srgbClr val="FFFF00"/>
        </a:solidFill>
        <a:scene3d>
          <a:camera prst="orthographicFront">
            <a:rot lat="0" lon="0" rev="0"/>
          </a:camera>
          <a:lightRig rig="threePt" dir="t">
            <a:rot lat="0" lon="0" rev="1200000"/>
          </a:lightRig>
        </a:scene3d>
        <a:sp3d>
          <a:bevelT w="63500" h="25400" prst="riblet"/>
        </a:sp3d>
      </dgm:spPr>
      <dgm:t>
        <a:bodyPr/>
        <a:lstStyle/>
        <a:p>
          <a:pPr algn="ctr"/>
          <a:r>
            <a:rPr lang="ru-RU" b="1" dirty="0" smtClean="0">
              <a:solidFill>
                <a:srgbClr val="FF0000"/>
              </a:solidFill>
            </a:rPr>
            <a:t>Эмоциональный блок</a:t>
          </a:r>
          <a:r>
            <a:rPr lang="ru-RU" sz="900" b="1" dirty="0" smtClean="0">
              <a:solidFill>
                <a:srgbClr val="FF0000"/>
              </a:solidFill>
            </a:rPr>
            <a:t>   </a:t>
          </a:r>
        </a:p>
        <a:p>
          <a:pPr algn="ctr"/>
          <a:r>
            <a:rPr lang="ru-RU" sz="900" b="1" dirty="0" smtClean="0">
              <a:solidFill>
                <a:srgbClr val="FF0000"/>
              </a:solidFill>
            </a:rPr>
            <a:t>ГЛАВНАЯ ЗАДАЧА: вызвать у учащихся любопытство –причину познавательного  интереса</a:t>
          </a:r>
        </a:p>
      </dgm:t>
    </dgm:pt>
    <dgm:pt modelId="{40EDACC7-90BA-4ECC-A117-C11696ED4B20}" type="parTrans" cxnId="{D57DE53B-663F-4AAC-A348-B89C1278D8CC}">
      <dgm:prSet/>
      <dgm:spPr/>
      <dgm:t>
        <a:bodyPr/>
        <a:lstStyle/>
        <a:p>
          <a:endParaRPr lang="ru-RU"/>
        </a:p>
      </dgm:t>
    </dgm:pt>
    <dgm:pt modelId="{CD614093-0076-4812-91FE-91D540A143B4}" type="sibTrans" cxnId="{D57DE53B-663F-4AAC-A348-B89C1278D8CC}">
      <dgm:prSet/>
      <dgm:spPr/>
      <dgm:t>
        <a:bodyPr/>
        <a:lstStyle/>
        <a:p>
          <a:endParaRPr lang="ru-RU"/>
        </a:p>
      </dgm:t>
    </dgm:pt>
    <dgm:pt modelId="{4FFD74FF-90B3-4CF0-AF15-D03B942F36ED}">
      <dgm:prSet phldrT="[Текст]" custT="1"/>
      <dgm:spPr/>
      <dgm:t>
        <a:bodyPr/>
        <a:lstStyle/>
        <a:p>
          <a:r>
            <a:rPr lang="ru-RU" sz="1800" b="1" dirty="0" smtClean="0">
              <a:solidFill>
                <a:schemeClr val="tx1"/>
              </a:solidFill>
            </a:rPr>
            <a:t>Познавательный блок</a:t>
          </a:r>
        </a:p>
        <a:p>
          <a:r>
            <a:rPr lang="ru-RU" sz="900" b="1" dirty="0" smtClean="0">
              <a:solidFill>
                <a:schemeClr val="tx1"/>
              </a:solidFill>
            </a:rPr>
            <a:t>ГЛАВНАЯ ЗАДАЧА: формирование умения самостоятельно выделять учебную задачу, овладевать новыми способами учебных действий, приёмами самоконтроля </a:t>
          </a:r>
          <a:endParaRPr lang="ru-RU" sz="900" b="1" dirty="0">
            <a:solidFill>
              <a:schemeClr val="tx1"/>
            </a:solidFill>
          </a:endParaRPr>
        </a:p>
      </dgm:t>
    </dgm:pt>
    <dgm:pt modelId="{8E30C149-230F-4FF0-B4B4-FEE967F639EC}" type="parTrans" cxnId="{23C3CB98-2542-48FD-85E4-CDC0D202C807}">
      <dgm:prSet/>
      <dgm:spPr/>
      <dgm:t>
        <a:bodyPr/>
        <a:lstStyle/>
        <a:p>
          <a:endParaRPr lang="ru-RU"/>
        </a:p>
      </dgm:t>
    </dgm:pt>
    <dgm:pt modelId="{6B625F25-69DD-4EEE-A3FA-5D30694884E1}" type="sibTrans" cxnId="{23C3CB98-2542-48FD-85E4-CDC0D202C807}">
      <dgm:prSet/>
      <dgm:spPr/>
      <dgm:t>
        <a:bodyPr/>
        <a:lstStyle/>
        <a:p>
          <a:endParaRPr lang="ru-RU"/>
        </a:p>
      </dgm:t>
    </dgm:pt>
    <dgm:pt modelId="{2DD39109-E50D-4D7D-872E-91BD80D813F1}">
      <dgm:prSet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w="114300" prst="artDeco"/>
        </a:sp3d>
      </dgm:spPr>
      <dgm:t>
        <a:bodyPr/>
        <a:lstStyle/>
        <a:p>
          <a:r>
            <a:rPr lang="ru-RU" sz="1050" b="1" dirty="0" smtClean="0"/>
            <a:t>4) оценка собственной деятельности и деятельности других;</a:t>
          </a:r>
        </a:p>
        <a:p>
          <a:r>
            <a:rPr lang="ru-RU" sz="1050" b="1" dirty="0" smtClean="0"/>
            <a:t>5)вопросы, требующие многовариантных ответов (например, "почему было трудно?", "что открыли, узнали на уроке?" и т.д.);</a:t>
          </a:r>
          <a:endParaRPr lang="ru-RU" sz="1050" b="1" dirty="0"/>
        </a:p>
      </dgm:t>
    </dgm:pt>
    <dgm:pt modelId="{7073D1A0-E6A1-4618-9A06-B59D8032945D}" type="parTrans" cxnId="{C16BCA03-ADAA-492C-9CA2-A960DBD17D08}">
      <dgm:prSet/>
      <dgm:spPr/>
      <dgm:t>
        <a:bodyPr/>
        <a:lstStyle/>
        <a:p>
          <a:endParaRPr lang="ru-RU"/>
        </a:p>
      </dgm:t>
    </dgm:pt>
    <dgm:pt modelId="{7A2CC9F5-8B57-4A3E-872E-F4D88B813A83}" type="sibTrans" cxnId="{C16BCA03-ADAA-492C-9CA2-A960DBD17D08}">
      <dgm:prSet/>
      <dgm:spPr/>
      <dgm:t>
        <a:bodyPr/>
        <a:lstStyle/>
        <a:p>
          <a:endParaRPr lang="ru-RU"/>
        </a:p>
      </dgm:t>
    </dgm:pt>
    <dgm:pt modelId="{E7D14F53-7FBC-4F81-B91D-62D9C641C0FE}">
      <dgm:prSet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w="114300" prst="artDeco"/>
        </a:sp3d>
      </dgm:spPr>
      <dgm:t>
        <a:bodyPr/>
        <a:lstStyle/>
        <a:p>
          <a:r>
            <a:rPr lang="ru-RU" sz="1050" b="1" dirty="0" smtClean="0"/>
            <a:t>6) занимательность, необычное начало урока, использование музыкальных фрагментов, игровые и соревновательные формы, юмористические минутки.)  </a:t>
          </a:r>
          <a:endParaRPr lang="ru-RU" sz="1050" b="1" dirty="0"/>
        </a:p>
      </dgm:t>
    </dgm:pt>
    <dgm:pt modelId="{00EA2AEA-C5C1-4886-AE96-5D8FAA6C7986}" type="parTrans" cxnId="{7001BFE2-3643-475C-AB3F-08A2C3ACAAD5}">
      <dgm:prSet/>
      <dgm:spPr/>
      <dgm:t>
        <a:bodyPr/>
        <a:lstStyle/>
        <a:p>
          <a:endParaRPr lang="ru-RU"/>
        </a:p>
      </dgm:t>
    </dgm:pt>
    <dgm:pt modelId="{87115F74-4177-4405-BC72-D4D7875ABCB3}" type="sibTrans" cxnId="{7001BFE2-3643-475C-AB3F-08A2C3ACAAD5}">
      <dgm:prSet/>
      <dgm:spPr/>
      <dgm:t>
        <a:bodyPr/>
        <a:lstStyle/>
        <a:p>
          <a:endParaRPr lang="ru-RU"/>
        </a:p>
      </dgm:t>
    </dgm:pt>
    <dgm:pt modelId="{47F02129-B591-42FD-B89E-8ABBAE8868D9}">
      <dgm:prSet custT="1"/>
      <dgm:spPr/>
      <dgm:t>
        <a:bodyPr/>
        <a:lstStyle/>
        <a:p>
          <a:r>
            <a:rPr lang="ru-RU" b="1" dirty="0" smtClean="0">
              <a:solidFill>
                <a:srgbClr val="002060"/>
              </a:solidFill>
            </a:rPr>
            <a:t>Мотивационно-целевой блок </a:t>
          </a:r>
        </a:p>
        <a:p>
          <a:r>
            <a:rPr lang="ru-RU" sz="900" b="1" dirty="0" smtClean="0">
              <a:solidFill>
                <a:srgbClr val="002060"/>
              </a:solidFill>
            </a:rPr>
            <a:t>ГЛАВНАЯ ЗАДАЧА: обучение учащихся осознанию целей учения и их реализации. </a:t>
          </a:r>
          <a:endParaRPr lang="ru-RU" b="1" dirty="0">
            <a:solidFill>
              <a:srgbClr val="002060"/>
            </a:solidFill>
          </a:endParaRPr>
        </a:p>
      </dgm:t>
    </dgm:pt>
    <dgm:pt modelId="{E964C8AF-8D3F-421F-85E2-6387B0C19DC0}" type="parTrans" cxnId="{BA95BDF4-56BB-4231-A481-D965C4B2434C}">
      <dgm:prSet/>
      <dgm:spPr/>
      <dgm:t>
        <a:bodyPr/>
        <a:lstStyle/>
        <a:p>
          <a:endParaRPr lang="ru-RU"/>
        </a:p>
      </dgm:t>
    </dgm:pt>
    <dgm:pt modelId="{026D0039-E011-436E-91EE-982FE538F634}" type="sibTrans" cxnId="{BA95BDF4-56BB-4231-A481-D965C4B2434C}">
      <dgm:prSet/>
      <dgm:spPr/>
      <dgm:t>
        <a:bodyPr/>
        <a:lstStyle/>
        <a:p>
          <a:endParaRPr lang="ru-RU"/>
        </a:p>
      </dgm:t>
    </dgm:pt>
    <dgm:pt modelId="{74D8694E-B2A4-4FD3-A3E5-169CBA3A69D3}">
      <dgm:prSet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w="114300" prst="artDeco"/>
        </a:sp3d>
      </dgm:spPr>
      <dgm:t>
        <a:bodyPr/>
        <a:lstStyle/>
        <a:p>
          <a:r>
            <a:rPr lang="ru-RU" sz="1050" b="1" dirty="0" smtClean="0"/>
            <a:t>Приемы:</a:t>
          </a:r>
          <a:endParaRPr lang="ru-RU" sz="1050" b="1" dirty="0"/>
        </a:p>
      </dgm:t>
    </dgm:pt>
    <dgm:pt modelId="{73AC692C-DBF8-4DCD-9631-0053BF4E5D4A}" type="sibTrans" cxnId="{F341E5C4-535F-4FAB-932F-01571A3605B8}">
      <dgm:prSet/>
      <dgm:spPr/>
      <dgm:t>
        <a:bodyPr/>
        <a:lstStyle/>
        <a:p>
          <a:endParaRPr lang="ru-RU"/>
        </a:p>
      </dgm:t>
    </dgm:pt>
    <dgm:pt modelId="{9915837F-868E-4D63-90FA-AD6DFF1C08B5}" type="parTrans" cxnId="{F341E5C4-535F-4FAB-932F-01571A3605B8}">
      <dgm:prSet/>
      <dgm:spPr/>
      <dgm:t>
        <a:bodyPr/>
        <a:lstStyle/>
        <a:p>
          <a:endParaRPr lang="ru-RU"/>
        </a:p>
      </dgm:t>
    </dgm:pt>
    <dgm:pt modelId="{DE1F7ADA-6F31-4684-923D-89B7B2D51339}">
      <dgm:prSet custT="1"/>
      <dgm:spPr>
        <a:scene3d>
          <a:camera prst="orthographicFront"/>
          <a:lightRig rig="threePt" dir="t"/>
        </a:scene3d>
        <a:sp3d>
          <a:bevelT prst="convex"/>
        </a:sp3d>
      </dgm:spPr>
      <dgm:t>
        <a:bodyPr/>
        <a:lstStyle/>
        <a:p>
          <a:r>
            <a:rPr lang="ru-RU" sz="1100" b="1" dirty="0" smtClean="0"/>
            <a:t>Приёмы:</a:t>
          </a:r>
          <a:endParaRPr lang="ru-RU" sz="1100" b="1" dirty="0"/>
        </a:p>
      </dgm:t>
    </dgm:pt>
    <dgm:pt modelId="{FC0033DF-39DC-4576-AA88-DAD7206711ED}" type="parTrans" cxnId="{DCE3CF4B-6973-4FFE-B850-9D56E155E57B}">
      <dgm:prSet/>
      <dgm:spPr/>
      <dgm:t>
        <a:bodyPr/>
        <a:lstStyle/>
        <a:p>
          <a:endParaRPr lang="ru-RU"/>
        </a:p>
      </dgm:t>
    </dgm:pt>
    <dgm:pt modelId="{A4A594C2-44A3-4E4A-8335-18D8658A2640}" type="sibTrans" cxnId="{DCE3CF4B-6973-4FFE-B850-9D56E155E57B}">
      <dgm:prSet/>
      <dgm:spPr/>
      <dgm:t>
        <a:bodyPr/>
        <a:lstStyle/>
        <a:p>
          <a:endParaRPr lang="ru-RU"/>
        </a:p>
      </dgm:t>
    </dgm:pt>
    <dgm:pt modelId="{B62D9696-7DCE-4E7F-A99E-4754E359A701}">
      <dgm:prSet custT="1"/>
      <dgm:spPr>
        <a:scene3d>
          <a:camera prst="orthographicFront"/>
          <a:lightRig rig="threePt" dir="t"/>
        </a:scene3d>
        <a:sp3d>
          <a:bevelT prst="convex"/>
        </a:sp3d>
      </dgm:spPr>
      <dgm:t>
        <a:bodyPr/>
        <a:lstStyle/>
        <a:p>
          <a:r>
            <a:rPr lang="ru-RU" sz="1100" b="1" dirty="0" smtClean="0"/>
            <a:t>2) предоставление права выбора, через разноуровневые задания, дозированность дом. заданий</a:t>
          </a:r>
          <a:endParaRPr lang="ru-RU" sz="1100" b="1" dirty="0"/>
        </a:p>
      </dgm:t>
    </dgm:pt>
    <dgm:pt modelId="{1CBB99CF-6158-424E-B19C-145826E648F2}" type="parTrans" cxnId="{042335B7-1CE5-407F-BBD0-5C9CDA1E9271}">
      <dgm:prSet/>
      <dgm:spPr/>
      <dgm:t>
        <a:bodyPr/>
        <a:lstStyle/>
        <a:p>
          <a:endParaRPr lang="ru-RU"/>
        </a:p>
      </dgm:t>
    </dgm:pt>
    <dgm:pt modelId="{7C4A1611-3213-4306-97DB-2F4C9E956BB8}" type="sibTrans" cxnId="{042335B7-1CE5-407F-BBD0-5C9CDA1E9271}">
      <dgm:prSet/>
      <dgm:spPr/>
      <dgm:t>
        <a:bodyPr/>
        <a:lstStyle/>
        <a:p>
          <a:endParaRPr lang="ru-RU"/>
        </a:p>
      </dgm:t>
    </dgm:pt>
    <dgm:pt modelId="{9AA141B2-2226-4572-A06D-50F431F0E167}">
      <dgm:prSet custT="1"/>
      <dgm:spPr>
        <a:scene3d>
          <a:camera prst="orthographicFront"/>
          <a:lightRig rig="threePt" dir="t"/>
        </a:scene3d>
        <a:sp3d>
          <a:bevelT prst="convex"/>
        </a:sp3d>
      </dgm:spPr>
      <dgm:t>
        <a:bodyPr/>
        <a:lstStyle/>
        <a:p>
          <a:r>
            <a:rPr lang="ru-RU" sz="1100" b="1" dirty="0" smtClean="0"/>
            <a:t>3) выяснение причин ошибок и определение последующих действий;</a:t>
          </a:r>
          <a:endParaRPr lang="ru-RU" sz="1100" b="1" dirty="0"/>
        </a:p>
      </dgm:t>
    </dgm:pt>
    <dgm:pt modelId="{D9812A34-425B-4422-838B-464A96703B68}" type="parTrans" cxnId="{E0FC839A-7A18-494F-8A13-4C95AF178403}">
      <dgm:prSet/>
      <dgm:spPr/>
      <dgm:t>
        <a:bodyPr/>
        <a:lstStyle/>
        <a:p>
          <a:endParaRPr lang="ru-RU"/>
        </a:p>
      </dgm:t>
    </dgm:pt>
    <dgm:pt modelId="{157CEA66-8437-40DF-A0D9-08DFA9919745}" type="sibTrans" cxnId="{E0FC839A-7A18-494F-8A13-4C95AF178403}">
      <dgm:prSet/>
      <dgm:spPr/>
      <dgm:t>
        <a:bodyPr/>
        <a:lstStyle/>
        <a:p>
          <a:endParaRPr lang="ru-RU"/>
        </a:p>
      </dgm:t>
    </dgm:pt>
    <dgm:pt modelId="{E393A660-B216-48F8-B6D4-3E5CDBB5FEDD}">
      <dgm:prSet custT="1"/>
      <dgm:spPr>
        <a:scene3d>
          <a:camera prst="orthographicFront"/>
          <a:lightRig rig="threePt" dir="t"/>
        </a:scene3d>
        <a:sp3d>
          <a:bevelT prst="convex"/>
        </a:sp3d>
      </dgm:spPr>
      <dgm:t>
        <a:bodyPr/>
        <a:lstStyle/>
        <a:p>
          <a:r>
            <a:rPr lang="ru-RU" sz="1100" b="1" dirty="0" smtClean="0"/>
            <a:t>4) практическая направленность, через соотнесение учебного материала с конкретной жизненной ситуацией, определение значимости изучаемого материала.                                                                                                                                                                                                                                                          </a:t>
          </a:r>
          <a:endParaRPr lang="ru-RU" sz="1100" b="1" dirty="0"/>
        </a:p>
      </dgm:t>
    </dgm:pt>
    <dgm:pt modelId="{D07C46F4-CA01-4FD5-A5CD-B2FBB93F21EF}" type="parTrans" cxnId="{BA24552D-F08B-496F-8401-A497E9884E76}">
      <dgm:prSet/>
      <dgm:spPr/>
      <dgm:t>
        <a:bodyPr/>
        <a:lstStyle/>
        <a:p>
          <a:endParaRPr lang="ru-RU"/>
        </a:p>
      </dgm:t>
    </dgm:pt>
    <dgm:pt modelId="{7BD826CC-8BB0-40B9-91A5-79517EF53246}" type="sibTrans" cxnId="{BA24552D-F08B-496F-8401-A497E9884E76}">
      <dgm:prSet/>
      <dgm:spPr/>
      <dgm:t>
        <a:bodyPr/>
        <a:lstStyle/>
        <a:p>
          <a:endParaRPr lang="ru-RU"/>
        </a:p>
      </dgm:t>
    </dgm:pt>
    <dgm:pt modelId="{8E17F1CF-DB48-42D6-96B2-1A7381A225A4}">
      <dgm:prSet custT="1"/>
      <dgm:spPr>
        <a:scene3d>
          <a:camera prst="orthographicFront"/>
          <a:lightRig rig="threePt" dir="t"/>
        </a:scene3d>
        <a:sp3d>
          <a:bevelT prst="convex"/>
        </a:sp3d>
      </dgm:spPr>
      <dgm:t>
        <a:bodyPr/>
        <a:lstStyle/>
        <a:p>
          <a:r>
            <a:rPr lang="ru-RU" sz="1100" b="1" dirty="0" smtClean="0"/>
            <a:t>1) прерывание и незавершённость учебной деятельности, через создание ситуации дефицита знаний и самостоятельное определение целей последующей деятельности;</a:t>
          </a:r>
          <a:endParaRPr lang="ru-RU" sz="1100" b="1" dirty="0"/>
        </a:p>
      </dgm:t>
    </dgm:pt>
    <dgm:pt modelId="{43641A72-CD3C-44FE-829F-6D1DED7E6A15}" type="parTrans" cxnId="{04CAD653-6CC9-405C-83D3-AD15F34CF4A8}">
      <dgm:prSet/>
      <dgm:spPr/>
      <dgm:t>
        <a:bodyPr/>
        <a:lstStyle/>
        <a:p>
          <a:endParaRPr lang="ru-RU"/>
        </a:p>
      </dgm:t>
    </dgm:pt>
    <dgm:pt modelId="{D325A5A4-7722-4FCD-B30E-3D09085BA9F2}" type="sibTrans" cxnId="{04CAD653-6CC9-405C-83D3-AD15F34CF4A8}">
      <dgm:prSet/>
      <dgm:spPr/>
      <dgm:t>
        <a:bodyPr/>
        <a:lstStyle/>
        <a:p>
          <a:endParaRPr lang="ru-RU"/>
        </a:p>
      </dgm:t>
    </dgm:pt>
    <dgm:pt modelId="{963A44EB-3F0A-4A35-8DA5-6AB88A308D0F}">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Приёмы:</a:t>
          </a:r>
          <a:endParaRPr lang="ru-RU" sz="1000" dirty="0"/>
        </a:p>
      </dgm:t>
    </dgm:pt>
    <dgm:pt modelId="{A46F4377-2A2B-4131-A3E8-DC1294E9D5EB}" type="parTrans" cxnId="{BEF1F4A4-D9F3-487C-B922-86608FA3A486}">
      <dgm:prSet/>
      <dgm:spPr/>
      <dgm:t>
        <a:bodyPr/>
        <a:lstStyle/>
        <a:p>
          <a:endParaRPr lang="ru-RU"/>
        </a:p>
      </dgm:t>
    </dgm:pt>
    <dgm:pt modelId="{8F297190-80B7-4DD3-81C3-5EE30F86128A}" type="sibTrans" cxnId="{BEF1F4A4-D9F3-487C-B922-86608FA3A486}">
      <dgm:prSet/>
      <dgm:spPr/>
      <dgm:t>
        <a:bodyPr/>
        <a:lstStyle/>
        <a:p>
          <a:endParaRPr lang="ru-RU"/>
        </a:p>
      </dgm:t>
    </dgm:pt>
    <dgm:pt modelId="{B924AF49-59EB-44A5-8CBF-ECD074921266}">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2) необычная форма преподнесения материала   ,</a:t>
          </a:r>
          <a:endParaRPr lang="ru-RU" sz="1000" dirty="0"/>
        </a:p>
      </dgm:t>
    </dgm:pt>
    <dgm:pt modelId="{73B1D0CB-6C72-4057-B49C-8ABB123CFCA8}" type="parTrans" cxnId="{6B4BA105-71AD-4A0F-85D5-811F2726CA47}">
      <dgm:prSet/>
      <dgm:spPr/>
      <dgm:t>
        <a:bodyPr/>
        <a:lstStyle/>
        <a:p>
          <a:endParaRPr lang="ru-RU"/>
        </a:p>
      </dgm:t>
    </dgm:pt>
    <dgm:pt modelId="{4112649E-AF14-4BDF-ADF3-23D3CE3CD7DF}" type="sibTrans" cxnId="{6B4BA105-71AD-4A0F-85D5-811F2726CA47}">
      <dgm:prSet/>
      <dgm:spPr/>
      <dgm:t>
        <a:bodyPr/>
        <a:lstStyle/>
        <a:p>
          <a:endParaRPr lang="ru-RU"/>
        </a:p>
      </dgm:t>
    </dgm:pt>
    <dgm:pt modelId="{E5B260F4-CF7A-4D5E-9587-F8D4B41DF489}">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4) эвристическая  беседа, , учебная  дискуссия, выделение существенных признаков предметов, классификация, обобщение, моделирование;</a:t>
          </a:r>
          <a:endParaRPr lang="ru-RU" sz="1000" dirty="0"/>
        </a:p>
      </dgm:t>
    </dgm:pt>
    <dgm:pt modelId="{867310B3-3024-4B80-9DE9-53FFA7133D55}" type="parTrans" cxnId="{736A03A7-CD70-47AF-86EE-B3931776E27C}">
      <dgm:prSet/>
      <dgm:spPr/>
      <dgm:t>
        <a:bodyPr/>
        <a:lstStyle/>
        <a:p>
          <a:endParaRPr lang="ru-RU"/>
        </a:p>
      </dgm:t>
    </dgm:pt>
    <dgm:pt modelId="{7A721881-BBF6-4DDC-B61D-42E47B2BA0A1}" type="sibTrans" cxnId="{736A03A7-CD70-47AF-86EE-B3931776E27C}">
      <dgm:prSet/>
      <dgm:spPr/>
      <dgm:t>
        <a:bodyPr/>
        <a:lstStyle/>
        <a:p>
          <a:endParaRPr lang="ru-RU"/>
        </a:p>
      </dgm:t>
    </dgm:pt>
    <dgm:pt modelId="{2D9864F3-39C7-4C5E-A82B-DEE5192E149A}">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5) стимулирование деятельности, через оценку, благодарность, словесное поощрение, выставку лучших работ, оказание учителем незначительной помощи, усложнение заданий.</a:t>
          </a:r>
          <a:endParaRPr lang="ru-RU" sz="1000" dirty="0"/>
        </a:p>
      </dgm:t>
    </dgm:pt>
    <dgm:pt modelId="{1D912769-6CE4-4C5C-9995-6303AA0D5BA1}" type="parTrans" cxnId="{58DEF566-5748-4E62-842B-0E058AE36D5D}">
      <dgm:prSet/>
      <dgm:spPr/>
      <dgm:t>
        <a:bodyPr/>
        <a:lstStyle/>
        <a:p>
          <a:endParaRPr lang="ru-RU"/>
        </a:p>
      </dgm:t>
    </dgm:pt>
    <dgm:pt modelId="{A8F49425-91F1-44B4-B844-585EDD1A10D2}" type="sibTrans" cxnId="{58DEF566-5748-4E62-842B-0E058AE36D5D}">
      <dgm:prSet/>
      <dgm:spPr/>
      <dgm:t>
        <a:bodyPr/>
        <a:lstStyle/>
        <a:p>
          <a:endParaRPr lang="ru-RU"/>
        </a:p>
      </dgm:t>
    </dgm:pt>
    <dgm:pt modelId="{04AB4AD2-78BF-44D0-853E-8B7039368AF5}">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1)работа в группах, игровые и соревновательные формы, взаимопроверка, коллективный поиск решения проблемы оказание  учащимися помощи друг другу, привлечение учащихся к оценочной деятельности</a:t>
          </a:r>
          <a:endParaRPr lang="ru-RU" sz="1000" dirty="0"/>
        </a:p>
      </dgm:t>
    </dgm:pt>
    <dgm:pt modelId="{2472C709-3802-4C05-8244-8AB49AFD9D62}" type="parTrans" cxnId="{D4BE5D38-75AF-4E44-8D9C-B6022857C51A}">
      <dgm:prSet/>
      <dgm:spPr/>
      <dgm:t>
        <a:bodyPr/>
        <a:lstStyle/>
        <a:p>
          <a:endParaRPr lang="ru-RU"/>
        </a:p>
      </dgm:t>
    </dgm:pt>
    <dgm:pt modelId="{67272DAC-251E-45A5-8E0C-233A185470D5}" type="sibTrans" cxnId="{D4BE5D38-75AF-4E44-8D9C-B6022857C51A}">
      <dgm:prSet/>
      <dgm:spPr/>
      <dgm:t>
        <a:bodyPr/>
        <a:lstStyle/>
        <a:p>
          <a:endParaRPr lang="ru-RU"/>
        </a:p>
      </dgm:t>
    </dgm:pt>
    <dgm:pt modelId="{F444A552-07AE-474D-9BFA-91E5F5C22FC9}">
      <dgm:prSet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w="114300" prst="artDeco"/>
        </a:sp3d>
      </dgm:spPr>
      <dgm:t>
        <a:bodyPr/>
        <a:lstStyle/>
        <a:p>
          <a:r>
            <a:rPr lang="ru-RU" sz="1050" b="1" dirty="0" smtClean="0"/>
            <a:t>1) создание ситуации успеха,</a:t>
          </a:r>
          <a:endParaRPr lang="ru-RU" sz="1050" b="1" dirty="0"/>
        </a:p>
      </dgm:t>
    </dgm:pt>
    <dgm:pt modelId="{782D7333-7412-4549-B301-D623823A70DE}" type="parTrans" cxnId="{E24A7E53-3B93-4EE9-B6AB-75CC87797B2B}">
      <dgm:prSet/>
      <dgm:spPr/>
      <dgm:t>
        <a:bodyPr/>
        <a:lstStyle/>
        <a:p>
          <a:endParaRPr lang="ru-RU"/>
        </a:p>
      </dgm:t>
    </dgm:pt>
    <dgm:pt modelId="{DBD5464C-35E1-476C-B2FD-5B8340AB42A3}" type="sibTrans" cxnId="{E24A7E53-3B93-4EE9-B6AB-75CC87797B2B}">
      <dgm:prSet/>
      <dgm:spPr/>
      <dgm:t>
        <a:bodyPr/>
        <a:lstStyle/>
        <a:p>
          <a:endParaRPr lang="ru-RU"/>
        </a:p>
      </dgm:t>
    </dgm:pt>
    <dgm:pt modelId="{DF1208A6-2CBF-458A-9BD8-72DFDCAA680C}">
      <dgm:prSet custT="1">
        <dgm:style>
          <a:lnRef idx="1">
            <a:schemeClr val="accent2"/>
          </a:lnRef>
          <a:fillRef idx="2">
            <a:schemeClr val="accent2"/>
          </a:fillRef>
          <a:effectRef idx="1">
            <a:schemeClr val="accent2"/>
          </a:effectRef>
          <a:fontRef idx="minor">
            <a:schemeClr val="dk1"/>
          </a:fontRef>
        </dgm:style>
      </dgm:prSet>
      <dgm:spPr>
        <a:scene3d>
          <a:camera prst="orthographicFront"/>
          <a:lightRig rig="threePt" dir="t"/>
        </a:scene3d>
        <a:sp3d>
          <a:bevelT w="114300" prst="hardEdge"/>
        </a:sp3d>
      </dgm:spPr>
      <dgm:t>
        <a:bodyPr/>
        <a:lstStyle/>
        <a:p>
          <a:r>
            <a:rPr lang="ru-RU" sz="1000" dirty="0" smtClean="0"/>
            <a:t>3) создание проблемной ситуации;</a:t>
          </a:r>
          <a:endParaRPr lang="ru-RU" sz="1000" dirty="0"/>
        </a:p>
      </dgm:t>
    </dgm:pt>
    <dgm:pt modelId="{055A5D32-B59A-423B-B6D9-28CBF1893F73}" type="parTrans" cxnId="{13D8E4A9-80F7-4046-8569-543F638E0499}">
      <dgm:prSet/>
      <dgm:spPr/>
      <dgm:t>
        <a:bodyPr/>
        <a:lstStyle/>
        <a:p>
          <a:endParaRPr lang="ru-RU"/>
        </a:p>
      </dgm:t>
    </dgm:pt>
    <dgm:pt modelId="{72B22E25-E640-48D0-AF36-F7DA71C9E804}" type="sibTrans" cxnId="{13D8E4A9-80F7-4046-8569-543F638E0499}">
      <dgm:prSet/>
      <dgm:spPr/>
      <dgm:t>
        <a:bodyPr/>
        <a:lstStyle/>
        <a:p>
          <a:endParaRPr lang="ru-RU"/>
        </a:p>
      </dgm:t>
    </dgm:pt>
    <dgm:pt modelId="{74ABA762-9B04-41F1-9D47-7078841C9291}">
      <dgm:prSet custT="1">
        <dgm:style>
          <a:lnRef idx="1">
            <a:schemeClr val="accent6"/>
          </a:lnRef>
          <a:fillRef idx="2">
            <a:schemeClr val="accent6"/>
          </a:fillRef>
          <a:effectRef idx="1">
            <a:schemeClr val="accent6"/>
          </a:effectRef>
          <a:fontRef idx="minor">
            <a:schemeClr val="dk1"/>
          </a:fontRef>
        </dgm:style>
      </dgm:prSet>
      <dgm:spPr>
        <a:scene3d>
          <a:camera prst="orthographicFront"/>
          <a:lightRig rig="threePt" dir="t"/>
        </a:scene3d>
        <a:sp3d>
          <a:bevelT w="114300" prst="artDeco"/>
        </a:sp3d>
      </dgm:spPr>
      <dgm:t>
        <a:bodyPr/>
        <a:lstStyle/>
        <a:p>
          <a:r>
            <a:rPr lang="ru-RU" sz="1050" b="1" dirty="0" smtClean="0"/>
            <a:t>2) положительный эмоциональный настрой, создание на уроке атмосферы доверия и сотрудничества,</a:t>
          </a:r>
        </a:p>
        <a:p>
          <a:r>
            <a:rPr lang="ru-RU" sz="1050" b="1" dirty="0" smtClean="0"/>
            <a:t>3)яркая и эмоциональная речь учителя;</a:t>
          </a:r>
          <a:endParaRPr lang="ru-RU" sz="1050" b="1" dirty="0"/>
        </a:p>
      </dgm:t>
    </dgm:pt>
    <dgm:pt modelId="{3492F5B6-AE61-4D9B-B34B-EB3AC4686B29}" type="parTrans" cxnId="{1F1C0189-8E82-40C3-8028-9242E157D3C5}">
      <dgm:prSet/>
      <dgm:spPr/>
      <dgm:t>
        <a:bodyPr/>
        <a:lstStyle/>
        <a:p>
          <a:endParaRPr lang="ru-RU"/>
        </a:p>
      </dgm:t>
    </dgm:pt>
    <dgm:pt modelId="{660AABDE-4094-4CCF-B261-0A2B027D3BBF}" type="sibTrans" cxnId="{1F1C0189-8E82-40C3-8028-9242E157D3C5}">
      <dgm:prSet/>
      <dgm:spPr/>
      <dgm:t>
        <a:bodyPr/>
        <a:lstStyle/>
        <a:p>
          <a:endParaRPr lang="ru-RU"/>
        </a:p>
      </dgm:t>
    </dgm:pt>
    <dgm:pt modelId="{68482AC5-2799-4258-9636-69A09CE5BCC2}" type="pres">
      <dgm:prSet presAssocID="{0629D3F3-1AC7-4442-8393-0B3E8134C418}" presName="Name0" presStyleCnt="0">
        <dgm:presLayoutVars>
          <dgm:dir/>
          <dgm:animLvl val="lvl"/>
          <dgm:resizeHandles/>
        </dgm:presLayoutVars>
      </dgm:prSet>
      <dgm:spPr/>
    </dgm:pt>
    <dgm:pt modelId="{2B2CAD96-2F68-4BF1-9DD7-C5644B949660}" type="pres">
      <dgm:prSet presAssocID="{A0E2BFE3-09E5-4AA0-8610-D2E258E31B92}" presName="linNode" presStyleCnt="0"/>
      <dgm:spPr/>
    </dgm:pt>
    <dgm:pt modelId="{988E1944-EF38-4C18-8D6E-5F006557C53E}" type="pres">
      <dgm:prSet presAssocID="{A0E2BFE3-09E5-4AA0-8610-D2E258E31B92}" presName="parentShp" presStyleLbl="node1" presStyleIdx="0" presStyleCnt="3" custScaleX="68348" custScaleY="727076" custLinFactNeighborX="-88" custLinFactNeighborY="-637">
        <dgm:presLayoutVars>
          <dgm:bulletEnabled val="1"/>
        </dgm:presLayoutVars>
      </dgm:prSet>
      <dgm:spPr/>
      <dgm:t>
        <a:bodyPr/>
        <a:lstStyle/>
        <a:p>
          <a:endParaRPr lang="ru-RU"/>
        </a:p>
      </dgm:t>
    </dgm:pt>
    <dgm:pt modelId="{48CA0187-DE20-4F21-BD50-946FEB1B2BFF}" type="pres">
      <dgm:prSet presAssocID="{A0E2BFE3-09E5-4AA0-8610-D2E258E31B92}" presName="childShp" presStyleLbl="bgAccFollowNode1" presStyleIdx="0" presStyleCnt="3" custScaleX="130749" custScaleY="728917" custLinFactNeighborX="1573" custLinFactNeighborY="-280">
        <dgm:presLayoutVars>
          <dgm:bulletEnabled val="1"/>
        </dgm:presLayoutVars>
      </dgm:prSet>
      <dgm:spPr/>
      <dgm:t>
        <a:bodyPr/>
        <a:lstStyle/>
        <a:p>
          <a:endParaRPr lang="ru-RU"/>
        </a:p>
      </dgm:t>
    </dgm:pt>
    <dgm:pt modelId="{CF33F058-C642-47FE-B702-4B232AFBB533}" type="pres">
      <dgm:prSet presAssocID="{CD614093-0076-4812-91FE-91D540A143B4}" presName="spacing" presStyleCnt="0"/>
      <dgm:spPr/>
    </dgm:pt>
    <dgm:pt modelId="{878DE55C-1820-4127-AE7E-A251ACD5433C}" type="pres">
      <dgm:prSet presAssocID="{47F02129-B591-42FD-B89E-8ABBAE8868D9}" presName="linNode" presStyleCnt="0"/>
      <dgm:spPr/>
    </dgm:pt>
    <dgm:pt modelId="{DD813628-32D9-45B3-B5C3-5DF331C66A4E}" type="pres">
      <dgm:prSet presAssocID="{47F02129-B591-42FD-B89E-8ABBAE8868D9}" presName="parentShp" presStyleLbl="node1" presStyleIdx="1" presStyleCnt="3" custScaleX="67254" custScaleY="573394" custLinFactNeighborX="-1" custLinFactNeighborY="-5374">
        <dgm:presLayoutVars>
          <dgm:bulletEnabled val="1"/>
        </dgm:presLayoutVars>
      </dgm:prSet>
      <dgm:spPr/>
      <dgm:t>
        <a:bodyPr/>
        <a:lstStyle/>
        <a:p>
          <a:endParaRPr lang="ru-RU"/>
        </a:p>
      </dgm:t>
    </dgm:pt>
    <dgm:pt modelId="{0746FA54-10DA-449B-9149-F2DAB51C8108}" type="pres">
      <dgm:prSet presAssocID="{47F02129-B591-42FD-B89E-8ABBAE8868D9}" presName="childShp" presStyleLbl="bgAccFollowNode1" presStyleIdx="1" presStyleCnt="3" custScaleX="125437" custScaleY="640298">
        <dgm:presLayoutVars>
          <dgm:bulletEnabled val="1"/>
        </dgm:presLayoutVars>
      </dgm:prSet>
      <dgm:spPr/>
      <dgm:t>
        <a:bodyPr/>
        <a:lstStyle/>
        <a:p>
          <a:endParaRPr lang="ru-RU"/>
        </a:p>
      </dgm:t>
    </dgm:pt>
    <dgm:pt modelId="{9EB76825-EB2C-43BD-A0B0-7E4AD15C670F}" type="pres">
      <dgm:prSet presAssocID="{026D0039-E011-436E-91EE-982FE538F634}" presName="spacing" presStyleCnt="0"/>
      <dgm:spPr/>
    </dgm:pt>
    <dgm:pt modelId="{AD4F2789-7619-47D3-9CD7-F5F6D61BAD62}" type="pres">
      <dgm:prSet presAssocID="{4FFD74FF-90B3-4CF0-AF15-D03B942F36ED}" presName="linNode" presStyleCnt="0"/>
      <dgm:spPr/>
    </dgm:pt>
    <dgm:pt modelId="{A647CAF1-A0F6-410E-8B23-1A049F035836}" type="pres">
      <dgm:prSet presAssocID="{4FFD74FF-90B3-4CF0-AF15-D03B942F36ED}" presName="parentShp" presStyleLbl="node1" presStyleIdx="2" presStyleCnt="3" custScaleX="61859" custScaleY="697359" custLinFactNeighborX="-73" custLinFactNeighborY="81932">
        <dgm:presLayoutVars>
          <dgm:bulletEnabled val="1"/>
        </dgm:presLayoutVars>
      </dgm:prSet>
      <dgm:spPr/>
      <dgm:t>
        <a:bodyPr/>
        <a:lstStyle/>
        <a:p>
          <a:endParaRPr lang="ru-RU"/>
        </a:p>
      </dgm:t>
    </dgm:pt>
    <dgm:pt modelId="{1AE3AC2E-5C40-4413-A258-E1651F030377}" type="pres">
      <dgm:prSet presAssocID="{4FFD74FF-90B3-4CF0-AF15-D03B942F36ED}" presName="childShp" presStyleLbl="bgAccFollowNode1" presStyleIdx="2" presStyleCnt="3" custScaleX="126152" custScaleY="632850" custLinFactNeighborX="-187" custLinFactNeighborY="81208">
        <dgm:presLayoutVars>
          <dgm:bulletEnabled val="1"/>
        </dgm:presLayoutVars>
      </dgm:prSet>
      <dgm:spPr/>
      <dgm:t>
        <a:bodyPr/>
        <a:lstStyle/>
        <a:p>
          <a:endParaRPr lang="ru-RU"/>
        </a:p>
      </dgm:t>
    </dgm:pt>
  </dgm:ptLst>
  <dgm:cxnLst>
    <dgm:cxn modelId="{1F1C0189-8E82-40C3-8028-9242E157D3C5}" srcId="{A0E2BFE3-09E5-4AA0-8610-D2E258E31B92}" destId="{74ABA762-9B04-41F1-9D47-7078841C9291}" srcOrd="2" destOrd="0" parTransId="{3492F5B6-AE61-4D9B-B34B-EB3AC4686B29}" sibTransId="{660AABDE-4094-4CCF-B261-0A2B027D3BBF}"/>
    <dgm:cxn modelId="{917798B3-0F41-46D9-832A-86F38E2343BC}" type="presOf" srcId="{F444A552-07AE-474D-9BFA-91E5F5C22FC9}" destId="{48CA0187-DE20-4F21-BD50-946FEB1B2BFF}" srcOrd="0" destOrd="1" presId="urn:microsoft.com/office/officeart/2005/8/layout/vList6"/>
    <dgm:cxn modelId="{09A3100B-FC50-4D11-942D-3BD737A00EFA}" type="presOf" srcId="{E5B260F4-CF7A-4D5E-9587-F8D4B41DF489}" destId="{1AE3AC2E-5C40-4413-A258-E1651F030377}" srcOrd="0" destOrd="4" presId="urn:microsoft.com/office/officeart/2005/8/layout/vList6"/>
    <dgm:cxn modelId="{58DEF566-5748-4E62-842B-0E058AE36D5D}" srcId="{4FFD74FF-90B3-4CF0-AF15-D03B942F36ED}" destId="{2D9864F3-39C7-4C5E-A82B-DEE5192E149A}" srcOrd="5" destOrd="0" parTransId="{1D912769-6CE4-4C5C-9995-6303AA0D5BA1}" sibTransId="{A8F49425-91F1-44B4-B844-585EDD1A10D2}"/>
    <dgm:cxn modelId="{13D8E4A9-80F7-4046-8569-543F638E0499}" srcId="{4FFD74FF-90B3-4CF0-AF15-D03B942F36ED}" destId="{DF1208A6-2CBF-458A-9BD8-72DFDCAA680C}" srcOrd="3" destOrd="0" parTransId="{055A5D32-B59A-423B-B6D9-28CBF1893F73}" sibTransId="{72B22E25-E640-48D0-AF36-F7DA71C9E804}"/>
    <dgm:cxn modelId="{B49784C5-76B4-46E8-BB0B-E59CA1FE04FE}" type="presOf" srcId="{E7D14F53-7FBC-4F81-B91D-62D9C641C0FE}" destId="{48CA0187-DE20-4F21-BD50-946FEB1B2BFF}" srcOrd="0" destOrd="4" presId="urn:microsoft.com/office/officeart/2005/8/layout/vList6"/>
    <dgm:cxn modelId="{E0FC839A-7A18-494F-8A13-4C95AF178403}" srcId="{47F02129-B591-42FD-B89E-8ABBAE8868D9}" destId="{9AA141B2-2226-4572-A06D-50F431F0E167}" srcOrd="3" destOrd="0" parTransId="{D9812A34-425B-4422-838B-464A96703B68}" sibTransId="{157CEA66-8437-40DF-A0D9-08DFA9919745}"/>
    <dgm:cxn modelId="{BA95BDF4-56BB-4231-A481-D965C4B2434C}" srcId="{0629D3F3-1AC7-4442-8393-0B3E8134C418}" destId="{47F02129-B591-42FD-B89E-8ABBAE8868D9}" srcOrd="1" destOrd="0" parTransId="{E964C8AF-8D3F-421F-85E2-6387B0C19DC0}" sibTransId="{026D0039-E011-436E-91EE-982FE538F634}"/>
    <dgm:cxn modelId="{6B4BA105-71AD-4A0F-85D5-811F2726CA47}" srcId="{4FFD74FF-90B3-4CF0-AF15-D03B942F36ED}" destId="{B924AF49-59EB-44A5-8CBF-ECD074921266}" srcOrd="2" destOrd="0" parTransId="{73B1D0CB-6C72-4057-B49C-8ABB123CFCA8}" sibTransId="{4112649E-AF14-4BDF-ADF3-23D3CE3CD7DF}"/>
    <dgm:cxn modelId="{B0BFC169-4533-46D1-A473-83B0A0A7D9B8}" type="presOf" srcId="{74ABA762-9B04-41F1-9D47-7078841C9291}" destId="{48CA0187-DE20-4F21-BD50-946FEB1B2BFF}" srcOrd="0" destOrd="2" presId="urn:microsoft.com/office/officeart/2005/8/layout/vList6"/>
    <dgm:cxn modelId="{E24A7E53-3B93-4EE9-B6AB-75CC87797B2B}" srcId="{A0E2BFE3-09E5-4AA0-8610-D2E258E31B92}" destId="{F444A552-07AE-474D-9BFA-91E5F5C22FC9}" srcOrd="1" destOrd="0" parTransId="{782D7333-7412-4549-B301-D623823A70DE}" sibTransId="{DBD5464C-35E1-476C-B2FD-5B8340AB42A3}"/>
    <dgm:cxn modelId="{D92E12E3-47D9-4C71-831D-88C8B05D86D0}" type="presOf" srcId="{E393A660-B216-48F8-B6D4-3E5CDBB5FEDD}" destId="{0746FA54-10DA-449B-9149-F2DAB51C8108}" srcOrd="0" destOrd="4" presId="urn:microsoft.com/office/officeart/2005/8/layout/vList6"/>
    <dgm:cxn modelId="{2C304F6B-E582-4B33-B8D3-08BE0FCA6AE6}" type="presOf" srcId="{2DD39109-E50D-4D7D-872E-91BD80D813F1}" destId="{48CA0187-DE20-4F21-BD50-946FEB1B2BFF}" srcOrd="0" destOrd="3" presId="urn:microsoft.com/office/officeart/2005/8/layout/vList6"/>
    <dgm:cxn modelId="{78FB446B-6717-4245-A206-E7765C9F6338}" type="presOf" srcId="{B62D9696-7DCE-4E7F-A99E-4754E359A701}" destId="{0746FA54-10DA-449B-9149-F2DAB51C8108}" srcOrd="0" destOrd="2" presId="urn:microsoft.com/office/officeart/2005/8/layout/vList6"/>
    <dgm:cxn modelId="{D4BE5D38-75AF-4E44-8D9C-B6022857C51A}" srcId="{4FFD74FF-90B3-4CF0-AF15-D03B942F36ED}" destId="{04AB4AD2-78BF-44D0-853E-8B7039368AF5}" srcOrd="1" destOrd="0" parTransId="{2472C709-3802-4C05-8244-8AB49AFD9D62}" sibTransId="{67272DAC-251E-45A5-8E0C-233A185470D5}"/>
    <dgm:cxn modelId="{7001BFE2-3643-475C-AB3F-08A2C3ACAAD5}" srcId="{A0E2BFE3-09E5-4AA0-8610-D2E258E31B92}" destId="{E7D14F53-7FBC-4F81-B91D-62D9C641C0FE}" srcOrd="4" destOrd="0" parTransId="{00EA2AEA-C5C1-4886-AE96-5D8FAA6C7986}" sibTransId="{87115F74-4177-4405-BC72-D4D7875ABCB3}"/>
    <dgm:cxn modelId="{042335B7-1CE5-407F-BBD0-5C9CDA1E9271}" srcId="{47F02129-B591-42FD-B89E-8ABBAE8868D9}" destId="{B62D9696-7DCE-4E7F-A99E-4754E359A701}" srcOrd="2" destOrd="0" parTransId="{1CBB99CF-6158-424E-B19C-145826E648F2}" sibTransId="{7C4A1611-3213-4306-97DB-2F4C9E956BB8}"/>
    <dgm:cxn modelId="{94E79D31-31C7-4DAD-AFCA-05E5010E515E}" type="presOf" srcId="{4FFD74FF-90B3-4CF0-AF15-D03B942F36ED}" destId="{A647CAF1-A0F6-410E-8B23-1A049F035836}" srcOrd="0" destOrd="0" presId="urn:microsoft.com/office/officeart/2005/8/layout/vList6"/>
    <dgm:cxn modelId="{BEF1F4A4-D9F3-487C-B922-86608FA3A486}" srcId="{4FFD74FF-90B3-4CF0-AF15-D03B942F36ED}" destId="{963A44EB-3F0A-4A35-8DA5-6AB88A308D0F}" srcOrd="0" destOrd="0" parTransId="{A46F4377-2A2B-4131-A3E8-DC1294E9D5EB}" sibTransId="{8F297190-80B7-4DD3-81C3-5EE30F86128A}"/>
    <dgm:cxn modelId="{E7F713CB-78AD-4D23-BEBE-FA2D5A0495A3}" type="presOf" srcId="{DF1208A6-2CBF-458A-9BD8-72DFDCAA680C}" destId="{1AE3AC2E-5C40-4413-A258-E1651F030377}" srcOrd="0" destOrd="3" presId="urn:microsoft.com/office/officeart/2005/8/layout/vList6"/>
    <dgm:cxn modelId="{C16BCA03-ADAA-492C-9CA2-A960DBD17D08}" srcId="{A0E2BFE3-09E5-4AA0-8610-D2E258E31B92}" destId="{2DD39109-E50D-4D7D-872E-91BD80D813F1}" srcOrd="3" destOrd="0" parTransId="{7073D1A0-E6A1-4618-9A06-B59D8032945D}" sibTransId="{7A2CC9F5-8B57-4A3E-872E-F4D88B813A83}"/>
    <dgm:cxn modelId="{04CAD653-6CC9-405C-83D3-AD15F34CF4A8}" srcId="{47F02129-B591-42FD-B89E-8ABBAE8868D9}" destId="{8E17F1CF-DB48-42D6-96B2-1A7381A225A4}" srcOrd="1" destOrd="0" parTransId="{43641A72-CD3C-44FE-829F-6D1DED7E6A15}" sibTransId="{D325A5A4-7722-4FCD-B30E-3D09085BA9F2}"/>
    <dgm:cxn modelId="{BA24552D-F08B-496F-8401-A497E9884E76}" srcId="{47F02129-B591-42FD-B89E-8ABBAE8868D9}" destId="{E393A660-B216-48F8-B6D4-3E5CDBB5FEDD}" srcOrd="4" destOrd="0" parTransId="{D07C46F4-CA01-4FD5-A5CD-B2FBB93F21EF}" sibTransId="{7BD826CC-8BB0-40B9-91A5-79517EF53246}"/>
    <dgm:cxn modelId="{736A03A7-CD70-47AF-86EE-B3931776E27C}" srcId="{4FFD74FF-90B3-4CF0-AF15-D03B942F36ED}" destId="{E5B260F4-CF7A-4D5E-9587-F8D4B41DF489}" srcOrd="4" destOrd="0" parTransId="{867310B3-3024-4B80-9DE9-53FFA7133D55}" sibTransId="{7A721881-BBF6-4DDC-B61D-42E47B2BA0A1}"/>
    <dgm:cxn modelId="{D5866349-5A86-4F78-89A6-15B3BE58F15F}" type="presOf" srcId="{2D9864F3-39C7-4C5E-A82B-DEE5192E149A}" destId="{1AE3AC2E-5C40-4413-A258-E1651F030377}" srcOrd="0" destOrd="5" presId="urn:microsoft.com/office/officeart/2005/8/layout/vList6"/>
    <dgm:cxn modelId="{FD5BC91E-6257-47F3-A579-576D4CC99B7D}" type="presOf" srcId="{B924AF49-59EB-44A5-8CBF-ECD074921266}" destId="{1AE3AC2E-5C40-4413-A258-E1651F030377}" srcOrd="0" destOrd="2" presId="urn:microsoft.com/office/officeart/2005/8/layout/vList6"/>
    <dgm:cxn modelId="{F341E5C4-535F-4FAB-932F-01571A3605B8}" srcId="{A0E2BFE3-09E5-4AA0-8610-D2E258E31B92}" destId="{74D8694E-B2A4-4FD3-A3E5-169CBA3A69D3}" srcOrd="0" destOrd="0" parTransId="{9915837F-868E-4D63-90FA-AD6DFF1C08B5}" sibTransId="{73AC692C-DBF8-4DCD-9631-0053BF4E5D4A}"/>
    <dgm:cxn modelId="{DCE3CF4B-6973-4FFE-B850-9D56E155E57B}" srcId="{47F02129-B591-42FD-B89E-8ABBAE8868D9}" destId="{DE1F7ADA-6F31-4684-923D-89B7B2D51339}" srcOrd="0" destOrd="0" parTransId="{FC0033DF-39DC-4576-AA88-DAD7206711ED}" sibTransId="{A4A594C2-44A3-4E4A-8335-18D8658A2640}"/>
    <dgm:cxn modelId="{5B62E7A8-4D58-47E2-BE87-311DAA3A3E43}" type="presOf" srcId="{963A44EB-3F0A-4A35-8DA5-6AB88A308D0F}" destId="{1AE3AC2E-5C40-4413-A258-E1651F030377}" srcOrd="0" destOrd="0" presId="urn:microsoft.com/office/officeart/2005/8/layout/vList6"/>
    <dgm:cxn modelId="{267A7CAE-7E63-4657-88CF-4A2F799CAD04}" type="presOf" srcId="{8E17F1CF-DB48-42D6-96B2-1A7381A225A4}" destId="{0746FA54-10DA-449B-9149-F2DAB51C8108}" srcOrd="0" destOrd="1" presId="urn:microsoft.com/office/officeart/2005/8/layout/vList6"/>
    <dgm:cxn modelId="{2AC808E2-C4B1-4984-B7FE-D0E105E717A2}" type="presOf" srcId="{A0E2BFE3-09E5-4AA0-8610-D2E258E31B92}" destId="{988E1944-EF38-4C18-8D6E-5F006557C53E}" srcOrd="0" destOrd="0" presId="urn:microsoft.com/office/officeart/2005/8/layout/vList6"/>
    <dgm:cxn modelId="{D57DE53B-663F-4AAC-A348-B89C1278D8CC}" srcId="{0629D3F3-1AC7-4442-8393-0B3E8134C418}" destId="{A0E2BFE3-09E5-4AA0-8610-D2E258E31B92}" srcOrd="0" destOrd="0" parTransId="{40EDACC7-90BA-4ECC-A117-C11696ED4B20}" sibTransId="{CD614093-0076-4812-91FE-91D540A143B4}"/>
    <dgm:cxn modelId="{34340A06-478F-4153-9095-D9992EABF28B}" type="presOf" srcId="{47F02129-B591-42FD-B89E-8ABBAE8868D9}" destId="{DD813628-32D9-45B3-B5C3-5DF331C66A4E}" srcOrd="0" destOrd="0" presId="urn:microsoft.com/office/officeart/2005/8/layout/vList6"/>
    <dgm:cxn modelId="{44CB2299-8F3A-4A5D-B9F2-34B90E5301D7}" type="presOf" srcId="{0629D3F3-1AC7-4442-8393-0B3E8134C418}" destId="{68482AC5-2799-4258-9636-69A09CE5BCC2}" srcOrd="0" destOrd="0" presId="urn:microsoft.com/office/officeart/2005/8/layout/vList6"/>
    <dgm:cxn modelId="{AAED4EC5-8327-47DD-AC3D-23B2DAFBBE11}" type="presOf" srcId="{DE1F7ADA-6F31-4684-923D-89B7B2D51339}" destId="{0746FA54-10DA-449B-9149-F2DAB51C8108}" srcOrd="0" destOrd="0" presId="urn:microsoft.com/office/officeart/2005/8/layout/vList6"/>
    <dgm:cxn modelId="{23C3CB98-2542-48FD-85E4-CDC0D202C807}" srcId="{0629D3F3-1AC7-4442-8393-0B3E8134C418}" destId="{4FFD74FF-90B3-4CF0-AF15-D03B942F36ED}" srcOrd="2" destOrd="0" parTransId="{8E30C149-230F-4FF0-B4B4-FEE967F639EC}" sibTransId="{6B625F25-69DD-4EEE-A3FA-5D30694884E1}"/>
    <dgm:cxn modelId="{D959855F-C6A1-4604-B3E5-EA861CFA086E}" type="presOf" srcId="{9AA141B2-2226-4572-A06D-50F431F0E167}" destId="{0746FA54-10DA-449B-9149-F2DAB51C8108}" srcOrd="0" destOrd="3" presId="urn:microsoft.com/office/officeart/2005/8/layout/vList6"/>
    <dgm:cxn modelId="{F6A53924-8D25-4367-AD5D-A473C48FEEAF}" type="presOf" srcId="{74D8694E-B2A4-4FD3-A3E5-169CBA3A69D3}" destId="{48CA0187-DE20-4F21-BD50-946FEB1B2BFF}" srcOrd="0" destOrd="0" presId="urn:microsoft.com/office/officeart/2005/8/layout/vList6"/>
    <dgm:cxn modelId="{070CB2D2-9204-48EA-BA71-7DA02783F773}" type="presOf" srcId="{04AB4AD2-78BF-44D0-853E-8B7039368AF5}" destId="{1AE3AC2E-5C40-4413-A258-E1651F030377}" srcOrd="0" destOrd="1" presId="urn:microsoft.com/office/officeart/2005/8/layout/vList6"/>
    <dgm:cxn modelId="{2ED84998-5DCD-4693-8A0C-03E860DF120A}" type="presParOf" srcId="{68482AC5-2799-4258-9636-69A09CE5BCC2}" destId="{2B2CAD96-2F68-4BF1-9DD7-C5644B949660}" srcOrd="0" destOrd="0" presId="urn:microsoft.com/office/officeart/2005/8/layout/vList6"/>
    <dgm:cxn modelId="{90F38F47-7F81-4E69-83E7-F1D298681422}" type="presParOf" srcId="{2B2CAD96-2F68-4BF1-9DD7-C5644B949660}" destId="{988E1944-EF38-4C18-8D6E-5F006557C53E}" srcOrd="0" destOrd="0" presId="urn:microsoft.com/office/officeart/2005/8/layout/vList6"/>
    <dgm:cxn modelId="{2B21032F-21BE-4E32-9C6E-7BC1F5783C7E}" type="presParOf" srcId="{2B2CAD96-2F68-4BF1-9DD7-C5644B949660}" destId="{48CA0187-DE20-4F21-BD50-946FEB1B2BFF}" srcOrd="1" destOrd="0" presId="urn:microsoft.com/office/officeart/2005/8/layout/vList6"/>
    <dgm:cxn modelId="{8D531C04-A2DE-4BAA-BEF6-9D42CF3EF8C0}" type="presParOf" srcId="{68482AC5-2799-4258-9636-69A09CE5BCC2}" destId="{CF33F058-C642-47FE-B702-4B232AFBB533}" srcOrd="1" destOrd="0" presId="urn:microsoft.com/office/officeart/2005/8/layout/vList6"/>
    <dgm:cxn modelId="{84135071-7DFA-45F7-85F4-D63E8678BB20}" type="presParOf" srcId="{68482AC5-2799-4258-9636-69A09CE5BCC2}" destId="{878DE55C-1820-4127-AE7E-A251ACD5433C}" srcOrd="2" destOrd="0" presId="urn:microsoft.com/office/officeart/2005/8/layout/vList6"/>
    <dgm:cxn modelId="{4A25732C-58A5-48E0-A4D7-0A47F0ABDA6A}" type="presParOf" srcId="{878DE55C-1820-4127-AE7E-A251ACD5433C}" destId="{DD813628-32D9-45B3-B5C3-5DF331C66A4E}" srcOrd="0" destOrd="0" presId="urn:microsoft.com/office/officeart/2005/8/layout/vList6"/>
    <dgm:cxn modelId="{63E0F635-4CF9-4B04-B312-7FEEECEC5047}" type="presParOf" srcId="{878DE55C-1820-4127-AE7E-A251ACD5433C}" destId="{0746FA54-10DA-449B-9149-F2DAB51C8108}" srcOrd="1" destOrd="0" presId="urn:microsoft.com/office/officeart/2005/8/layout/vList6"/>
    <dgm:cxn modelId="{4840F03C-D4BC-46E8-B67F-40FDEB5EC35A}" type="presParOf" srcId="{68482AC5-2799-4258-9636-69A09CE5BCC2}" destId="{9EB76825-EB2C-43BD-A0B0-7E4AD15C670F}" srcOrd="3" destOrd="0" presId="urn:microsoft.com/office/officeart/2005/8/layout/vList6"/>
    <dgm:cxn modelId="{AD7979A6-7631-4B53-8D01-2BA3F1067402}" type="presParOf" srcId="{68482AC5-2799-4258-9636-69A09CE5BCC2}" destId="{AD4F2789-7619-47D3-9CD7-F5F6D61BAD62}" srcOrd="4" destOrd="0" presId="urn:microsoft.com/office/officeart/2005/8/layout/vList6"/>
    <dgm:cxn modelId="{B62D801E-3C02-4A84-B533-9D21F6A06C63}" type="presParOf" srcId="{AD4F2789-7619-47D3-9CD7-F5F6D61BAD62}" destId="{A647CAF1-A0F6-410E-8B23-1A049F035836}" srcOrd="0" destOrd="0" presId="urn:microsoft.com/office/officeart/2005/8/layout/vList6"/>
    <dgm:cxn modelId="{AD3646E1-42B3-4465-8B9D-4894A80D35F9}" type="presParOf" srcId="{AD4F2789-7619-47D3-9CD7-F5F6D61BAD62}" destId="{1AE3AC2E-5C40-4413-A258-E1651F03037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3AE01-21C3-4FE1-B880-6C26858EA245}">
      <dsp:nvSpPr>
        <dsp:cNvPr id="0" name=""/>
        <dsp:cNvSpPr/>
      </dsp:nvSpPr>
      <dsp:spPr>
        <a:xfrm>
          <a:off x="3265" y="44619"/>
          <a:ext cx="7804629" cy="2076038"/>
        </a:xfrm>
        <a:prstGeom prst="chevron">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rtl="0">
            <a:lnSpc>
              <a:spcPct val="90000"/>
            </a:lnSpc>
            <a:spcBef>
              <a:spcPct val="0"/>
            </a:spcBef>
            <a:spcAft>
              <a:spcPct val="35000"/>
            </a:spcAft>
          </a:pPr>
          <a:r>
            <a:rPr lang="ru-RU" sz="3600" b="1" u="sng" kern="1200" dirty="0" smtClean="0">
              <a:latin typeface="Monotype Corsiva" pitchFamily="66" charset="0"/>
            </a:rPr>
            <a:t>Мотив</a:t>
          </a:r>
          <a:r>
            <a:rPr lang="ru-RU" sz="2600" b="1" kern="1200" dirty="0" smtClean="0"/>
            <a:t>  </a:t>
          </a:r>
          <a:r>
            <a:rPr lang="ru-RU" sz="2600" kern="1200" dirty="0" smtClean="0"/>
            <a:t>(от латинского) – приводить в движение, толкать. Это побуждение к деятельности, связанное с удовлетворением потребности человека.</a:t>
          </a:r>
          <a:endParaRPr lang="ru-RU" sz="2600" kern="1200" dirty="0"/>
        </a:p>
      </dsp:txBody>
      <dsp:txXfrm>
        <a:off x="1041284" y="44619"/>
        <a:ext cx="5728591" cy="2076038"/>
      </dsp:txXfrm>
    </dsp:sp>
    <dsp:sp modelId="{D03EB9FA-BDAC-4BEC-B26A-AD3957D19506}">
      <dsp:nvSpPr>
        <dsp:cNvPr id="0" name=""/>
        <dsp:cNvSpPr/>
      </dsp:nvSpPr>
      <dsp:spPr>
        <a:xfrm>
          <a:off x="6531" y="2146047"/>
          <a:ext cx="8065905" cy="2361818"/>
        </a:xfrm>
        <a:prstGeom prst="chevron">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rtl="0">
            <a:lnSpc>
              <a:spcPct val="90000"/>
            </a:lnSpc>
            <a:spcBef>
              <a:spcPct val="0"/>
            </a:spcBef>
            <a:spcAft>
              <a:spcPct val="35000"/>
            </a:spcAft>
          </a:pPr>
          <a:r>
            <a:rPr lang="ru-RU" sz="3800" b="1" u="none" kern="1200" dirty="0" smtClean="0">
              <a:latin typeface="Monotype Corsiva" pitchFamily="66" charset="0"/>
            </a:rPr>
            <a:t>Мотивация</a:t>
          </a:r>
          <a:r>
            <a:rPr lang="ru-RU" sz="3800" b="1" u="none" kern="1200" dirty="0" smtClean="0"/>
            <a:t> </a:t>
          </a:r>
          <a:r>
            <a:rPr lang="ru-RU" sz="3800" kern="1200" dirty="0" smtClean="0"/>
            <a:t>– побуждение, вызывающее активность и определяющее его направленность.</a:t>
          </a:r>
          <a:endParaRPr lang="ru-RU" sz="3800" kern="1200" dirty="0"/>
        </a:p>
      </dsp:txBody>
      <dsp:txXfrm>
        <a:off x="1187440" y="2146047"/>
        <a:ext cx="5704087" cy="2361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4BA98-765E-4B69-8C2E-7C94D42004CB}">
      <dsp:nvSpPr>
        <dsp:cNvPr id="0" name=""/>
        <dsp:cNvSpPr/>
      </dsp:nvSpPr>
      <dsp:spPr>
        <a:xfrm>
          <a:off x="2357344" y="2224683"/>
          <a:ext cx="1633724" cy="1633724"/>
        </a:xfrm>
        <a:prstGeom prst="ellipse">
          <a:avLst/>
        </a:prstGeom>
        <a:solidFill>
          <a:schemeClr val="accent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smtClean="0">
              <a:solidFill>
                <a:schemeClr val="bg1"/>
              </a:solidFill>
            </a:rPr>
            <a:t>Учебная мотивация</a:t>
          </a:r>
          <a:endParaRPr lang="ru-RU" sz="1700" b="1" kern="1200" dirty="0">
            <a:solidFill>
              <a:schemeClr val="bg1"/>
            </a:solidFill>
          </a:endParaRPr>
        </a:p>
      </dsp:txBody>
      <dsp:txXfrm>
        <a:off x="2596597" y="2463936"/>
        <a:ext cx="1155218" cy="1155218"/>
      </dsp:txXfrm>
    </dsp:sp>
    <dsp:sp modelId="{9AC96F6C-0B15-44F2-921F-DC3C9AB2D4B5}">
      <dsp:nvSpPr>
        <dsp:cNvPr id="0" name=""/>
        <dsp:cNvSpPr/>
      </dsp:nvSpPr>
      <dsp:spPr>
        <a:xfrm rot="10800000">
          <a:off x="776505" y="2808740"/>
          <a:ext cx="1493893" cy="465611"/>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40E0CB79-AABA-437D-ADD3-4DB15125C6A5}">
      <dsp:nvSpPr>
        <dsp:cNvPr id="0" name=""/>
        <dsp:cNvSpPr/>
      </dsp:nvSpPr>
      <dsp:spPr>
        <a:xfrm>
          <a:off x="486" y="2420730"/>
          <a:ext cx="1552038" cy="1241630"/>
        </a:xfrm>
        <a:prstGeom prst="roundRect">
          <a:avLst>
            <a:gd name="adj" fmla="val 10000"/>
          </a:avLst>
        </a:prstGeom>
        <a:solidFill>
          <a:schemeClr val="accent2">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ru-RU" sz="1300" kern="1200" dirty="0" smtClean="0"/>
            <a:t>Специфика образовательного учреждения</a:t>
          </a:r>
          <a:endParaRPr lang="ru-RU" sz="1300" kern="1200" dirty="0"/>
        </a:p>
      </dsp:txBody>
      <dsp:txXfrm>
        <a:off x="36852" y="2457096"/>
        <a:ext cx="1479306" cy="1168898"/>
      </dsp:txXfrm>
    </dsp:sp>
    <dsp:sp modelId="{B9ED13DD-B2AA-4A6C-BADF-024F0865D881}">
      <dsp:nvSpPr>
        <dsp:cNvPr id="0" name=""/>
        <dsp:cNvSpPr/>
      </dsp:nvSpPr>
      <dsp:spPr>
        <a:xfrm rot="13371394">
          <a:off x="1134921" y="1651612"/>
          <a:ext cx="1584344" cy="465611"/>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84526321-5EA5-461E-9823-548DC852D44A}">
      <dsp:nvSpPr>
        <dsp:cNvPr id="0" name=""/>
        <dsp:cNvSpPr/>
      </dsp:nvSpPr>
      <dsp:spPr>
        <a:xfrm>
          <a:off x="570365" y="724794"/>
          <a:ext cx="1552038" cy="1241630"/>
        </a:xfrm>
        <a:prstGeom prst="roundRect">
          <a:avLst>
            <a:gd name="adj" fmla="val 10000"/>
          </a:avLst>
        </a:prstGeom>
        <a:solidFill>
          <a:srgbClr val="00B050"/>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ru-RU" sz="1300" kern="1200" dirty="0" smtClean="0"/>
            <a:t>Организация учебного процесса</a:t>
          </a:r>
          <a:endParaRPr lang="ru-RU" sz="1300" kern="1200" dirty="0"/>
        </a:p>
      </dsp:txBody>
      <dsp:txXfrm>
        <a:off x="606731" y="761160"/>
        <a:ext cx="1479306" cy="1168898"/>
      </dsp:txXfrm>
    </dsp:sp>
    <dsp:sp modelId="{7495F76E-F869-4D2C-8794-D9D215527928}">
      <dsp:nvSpPr>
        <dsp:cNvPr id="0" name=""/>
        <dsp:cNvSpPr/>
      </dsp:nvSpPr>
      <dsp:spPr>
        <a:xfrm rot="16095348">
          <a:off x="2395739" y="1290124"/>
          <a:ext cx="1461151" cy="465611"/>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43CECC56-73C0-4B58-8720-E50B190B187C}">
      <dsp:nvSpPr>
        <dsp:cNvPr id="0" name=""/>
        <dsp:cNvSpPr/>
      </dsp:nvSpPr>
      <dsp:spPr>
        <a:xfrm>
          <a:off x="2326262" y="58770"/>
          <a:ext cx="1552038" cy="1241630"/>
        </a:xfrm>
        <a:prstGeom prst="roundRect">
          <a:avLst>
            <a:gd name="adj" fmla="val 10000"/>
          </a:avLst>
        </a:prstGeom>
        <a:solidFill>
          <a:srgbClr val="FF0000"/>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ru-RU" sz="1300" kern="1200" dirty="0" smtClean="0"/>
            <a:t>Субъектные особенности обучающегося</a:t>
          </a:r>
          <a:endParaRPr lang="ru-RU" sz="1300" kern="1200" dirty="0"/>
        </a:p>
      </dsp:txBody>
      <dsp:txXfrm>
        <a:off x="2362628" y="95136"/>
        <a:ext cx="1479306" cy="1168898"/>
      </dsp:txXfrm>
    </dsp:sp>
    <dsp:sp modelId="{692437C5-FCF9-44AD-9D1B-7639A9948A24}">
      <dsp:nvSpPr>
        <dsp:cNvPr id="0" name=""/>
        <dsp:cNvSpPr/>
      </dsp:nvSpPr>
      <dsp:spPr>
        <a:xfrm rot="18900000">
          <a:off x="3594519" y="1641480"/>
          <a:ext cx="1493893" cy="465611"/>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72AE61B5-4314-438D-A7C5-D1D99B3FEC4B}">
      <dsp:nvSpPr>
        <dsp:cNvPr id="0" name=""/>
        <dsp:cNvSpPr/>
      </dsp:nvSpPr>
      <dsp:spPr>
        <a:xfrm>
          <a:off x="4093618" y="725299"/>
          <a:ext cx="1552038" cy="1241630"/>
        </a:xfrm>
        <a:prstGeom prst="roundRect">
          <a:avLst>
            <a:gd name="adj" fmla="val 10000"/>
          </a:avLst>
        </a:prstGeom>
        <a:solidFill>
          <a:schemeClr val="accent4">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ru-RU" sz="1300" kern="1200" dirty="0" smtClean="0"/>
            <a:t>Субъектные особенности педагога</a:t>
          </a:r>
          <a:endParaRPr lang="ru-RU" sz="1300" kern="1200" dirty="0"/>
        </a:p>
      </dsp:txBody>
      <dsp:txXfrm>
        <a:off x="4129984" y="761665"/>
        <a:ext cx="1479306" cy="1168898"/>
      </dsp:txXfrm>
    </dsp:sp>
    <dsp:sp modelId="{7A113A60-F8A1-455D-823D-1B27D25FC02F}">
      <dsp:nvSpPr>
        <dsp:cNvPr id="0" name=""/>
        <dsp:cNvSpPr/>
      </dsp:nvSpPr>
      <dsp:spPr>
        <a:xfrm>
          <a:off x="4078014" y="2808740"/>
          <a:ext cx="1493893" cy="465611"/>
        </a:xfrm>
        <a:prstGeom prst="lef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6F9D7AE5-6029-4253-9458-D70E9478285A}">
      <dsp:nvSpPr>
        <dsp:cNvPr id="0" name=""/>
        <dsp:cNvSpPr/>
      </dsp:nvSpPr>
      <dsp:spPr>
        <a:xfrm>
          <a:off x="4795888" y="2420730"/>
          <a:ext cx="1552038" cy="1241630"/>
        </a:xfrm>
        <a:prstGeom prst="roundRect">
          <a:avLst>
            <a:gd name="adj" fmla="val 10000"/>
          </a:avLst>
        </a:prstGeom>
        <a:solidFill>
          <a:srgbClr val="00B0F0"/>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ru-RU" sz="1300" kern="1200" dirty="0" smtClean="0"/>
            <a:t>Специфика учебного предмета</a:t>
          </a:r>
          <a:endParaRPr lang="ru-RU" sz="1300" kern="1200" dirty="0"/>
        </a:p>
      </dsp:txBody>
      <dsp:txXfrm>
        <a:off x="4832254" y="2457096"/>
        <a:ext cx="1479306" cy="1168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2EE33-6B5E-44C2-B7A5-0A48F08465A8}">
      <dsp:nvSpPr>
        <dsp:cNvPr id="0" name=""/>
        <dsp:cNvSpPr/>
      </dsp:nvSpPr>
      <dsp:spPr>
        <a:xfrm rot="5400000">
          <a:off x="-369001" y="1650576"/>
          <a:ext cx="1630998" cy="19689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18ACD7-85FD-459C-851C-645F6AB7501A}">
      <dsp:nvSpPr>
        <dsp:cNvPr id="0" name=""/>
        <dsp:cNvSpPr/>
      </dsp:nvSpPr>
      <dsp:spPr>
        <a:xfrm>
          <a:off x="4031" y="606474"/>
          <a:ext cx="2187766" cy="131265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2060"/>
              </a:solidFill>
            </a:rPr>
            <a:t>1.  У подростков наблюдается «гормональный взрыв» и нечетко сформировано чувство будущего.</a:t>
          </a:r>
          <a:endParaRPr lang="ru-RU" sz="1400" b="1" kern="1200" dirty="0">
            <a:solidFill>
              <a:srgbClr val="002060"/>
            </a:solidFill>
          </a:endParaRPr>
        </a:p>
      </dsp:txBody>
      <dsp:txXfrm>
        <a:off x="42477" y="644920"/>
        <a:ext cx="2110874" cy="1235767"/>
      </dsp:txXfrm>
    </dsp:sp>
    <dsp:sp modelId="{7A1A8C26-E96A-4B89-A30B-512405238A26}">
      <dsp:nvSpPr>
        <dsp:cNvPr id="0" name=""/>
        <dsp:cNvSpPr/>
      </dsp:nvSpPr>
      <dsp:spPr>
        <a:xfrm rot="5400000">
          <a:off x="-369001" y="3291401"/>
          <a:ext cx="1630998" cy="19689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5C7CAE-5782-496B-B4B2-D23B99B62542}">
      <dsp:nvSpPr>
        <dsp:cNvPr id="0" name=""/>
        <dsp:cNvSpPr/>
      </dsp:nvSpPr>
      <dsp:spPr>
        <a:xfrm>
          <a:off x="4031" y="2247299"/>
          <a:ext cx="2187766" cy="131265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2.   Отношение ученика к учителю</a:t>
          </a:r>
          <a:r>
            <a:rPr lang="ru-RU" sz="1700" kern="1200" dirty="0" smtClean="0"/>
            <a:t>.</a:t>
          </a:r>
          <a:endParaRPr lang="ru-RU" sz="1700" kern="1200" dirty="0"/>
        </a:p>
      </dsp:txBody>
      <dsp:txXfrm>
        <a:off x="42477" y="2285745"/>
        <a:ext cx="2110874" cy="1235767"/>
      </dsp:txXfrm>
    </dsp:sp>
    <dsp:sp modelId="{64B346AF-64AF-4DD8-ACB6-C1C964CE200F}">
      <dsp:nvSpPr>
        <dsp:cNvPr id="0" name=""/>
        <dsp:cNvSpPr/>
      </dsp:nvSpPr>
      <dsp:spPr>
        <a:xfrm rot="21425936">
          <a:off x="449546" y="4038210"/>
          <a:ext cx="2908543" cy="196898"/>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38891-DC58-4D84-922F-51ACB74E963B}">
      <dsp:nvSpPr>
        <dsp:cNvPr id="0" name=""/>
        <dsp:cNvSpPr/>
      </dsp:nvSpPr>
      <dsp:spPr>
        <a:xfrm>
          <a:off x="4031" y="3888123"/>
          <a:ext cx="2187766" cy="131265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3.   Отношение учителя к ученику.</a:t>
          </a:r>
          <a:endParaRPr lang="ru-RU" sz="1700" b="1" kern="1200" dirty="0"/>
        </a:p>
      </dsp:txBody>
      <dsp:txXfrm>
        <a:off x="42477" y="3926569"/>
        <a:ext cx="2110874" cy="1235767"/>
      </dsp:txXfrm>
    </dsp:sp>
    <dsp:sp modelId="{972755FF-A0B7-4618-A810-51DA2364E93E}">
      <dsp:nvSpPr>
        <dsp:cNvPr id="0" name=""/>
        <dsp:cNvSpPr/>
      </dsp:nvSpPr>
      <dsp:spPr>
        <a:xfrm rot="16200000">
          <a:off x="2464667" y="3060928"/>
          <a:ext cx="1783117" cy="196898"/>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CD1B20-A229-45AA-94B9-DC429CDFFBB7}">
      <dsp:nvSpPr>
        <dsp:cNvPr id="0" name=""/>
        <dsp:cNvSpPr/>
      </dsp:nvSpPr>
      <dsp:spPr>
        <a:xfrm>
          <a:off x="2913759" y="3581591"/>
          <a:ext cx="2187766" cy="1619191"/>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t>4. У девочек 7 – 8 класса, мальчиков 9-10  снижена возрастная восприимчивость к учебной деятельности в связи с интенсивным биологическим процессом полового созревания.</a:t>
          </a:r>
          <a:endParaRPr lang="ru-RU" sz="1300" b="1" kern="1200" dirty="0"/>
        </a:p>
      </dsp:txBody>
      <dsp:txXfrm>
        <a:off x="2961183" y="3629015"/>
        <a:ext cx="2092918" cy="1524343"/>
      </dsp:txXfrm>
    </dsp:sp>
    <dsp:sp modelId="{8785F3D5-ECB6-41EB-93CD-FBF679311452}">
      <dsp:nvSpPr>
        <dsp:cNvPr id="0" name=""/>
        <dsp:cNvSpPr/>
      </dsp:nvSpPr>
      <dsp:spPr>
        <a:xfrm rot="16200000">
          <a:off x="2540727" y="1344044"/>
          <a:ext cx="1630998" cy="196898"/>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F96185-8161-4745-B7BD-9AB343789DA7}">
      <dsp:nvSpPr>
        <dsp:cNvPr id="0" name=""/>
        <dsp:cNvSpPr/>
      </dsp:nvSpPr>
      <dsp:spPr>
        <a:xfrm>
          <a:off x="2913759" y="1940767"/>
          <a:ext cx="2187766" cy="1312659"/>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5.   Личная значимость предмета.</a:t>
          </a:r>
          <a:endParaRPr lang="ru-RU" sz="1700" b="1" kern="1200" dirty="0"/>
        </a:p>
      </dsp:txBody>
      <dsp:txXfrm>
        <a:off x="2952205" y="1979213"/>
        <a:ext cx="2110874" cy="1235767"/>
      </dsp:txXfrm>
    </dsp:sp>
    <dsp:sp modelId="{B35D3F90-9AEA-45DF-A0B8-626C9D0DA28D}">
      <dsp:nvSpPr>
        <dsp:cNvPr id="0" name=""/>
        <dsp:cNvSpPr/>
      </dsp:nvSpPr>
      <dsp:spPr>
        <a:xfrm>
          <a:off x="3361139" y="523632"/>
          <a:ext cx="2899902" cy="196898"/>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185E89-4596-4365-8DDE-19C5EA1AFFEE}">
      <dsp:nvSpPr>
        <dsp:cNvPr id="0" name=""/>
        <dsp:cNvSpPr/>
      </dsp:nvSpPr>
      <dsp:spPr>
        <a:xfrm>
          <a:off x="2913759" y="299942"/>
          <a:ext cx="2187766" cy="131265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kern="1200" dirty="0" smtClean="0">
              <a:solidFill>
                <a:srgbClr val="002060"/>
              </a:solidFill>
            </a:rPr>
            <a:t>6.   Умственное развитие ученика.</a:t>
          </a:r>
          <a:endParaRPr lang="ru-RU" sz="1600" b="1" kern="1200" dirty="0">
            <a:solidFill>
              <a:srgbClr val="002060"/>
            </a:solidFill>
          </a:endParaRPr>
        </a:p>
      </dsp:txBody>
      <dsp:txXfrm>
        <a:off x="2952205" y="338388"/>
        <a:ext cx="2110874" cy="1235767"/>
      </dsp:txXfrm>
    </dsp:sp>
    <dsp:sp modelId="{EA3048BF-57BE-407F-8D0A-19B76298E429}">
      <dsp:nvSpPr>
        <dsp:cNvPr id="0" name=""/>
        <dsp:cNvSpPr/>
      </dsp:nvSpPr>
      <dsp:spPr>
        <a:xfrm rot="5400000">
          <a:off x="5450455" y="1344044"/>
          <a:ext cx="1630998" cy="196898"/>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80DFFB-ED00-468E-9A0F-62C8FF5CC24D}">
      <dsp:nvSpPr>
        <dsp:cNvPr id="0" name=""/>
        <dsp:cNvSpPr/>
      </dsp:nvSpPr>
      <dsp:spPr>
        <a:xfrm>
          <a:off x="5823488" y="299942"/>
          <a:ext cx="2187766" cy="1312659"/>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dirty="0" smtClean="0"/>
            <a:t>7.   Продуктивность учебной деятельности.</a:t>
          </a:r>
          <a:endParaRPr lang="ru-RU" sz="1700" b="1" kern="1200" dirty="0"/>
        </a:p>
      </dsp:txBody>
      <dsp:txXfrm>
        <a:off x="5861934" y="338388"/>
        <a:ext cx="2110874" cy="1235767"/>
      </dsp:txXfrm>
    </dsp:sp>
    <dsp:sp modelId="{AD463B02-D78F-40F3-A2CB-0A76B008DBDF}">
      <dsp:nvSpPr>
        <dsp:cNvPr id="0" name=""/>
        <dsp:cNvSpPr/>
      </dsp:nvSpPr>
      <dsp:spPr>
        <a:xfrm rot="5400000">
          <a:off x="5450455" y="2984869"/>
          <a:ext cx="1630998" cy="196898"/>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0B65A1-49C0-4BF9-AE70-AE2E81DC7199}">
      <dsp:nvSpPr>
        <dsp:cNvPr id="0" name=""/>
        <dsp:cNvSpPr/>
      </dsp:nvSpPr>
      <dsp:spPr>
        <a:xfrm>
          <a:off x="5823488" y="1940767"/>
          <a:ext cx="2187766" cy="131265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1" kern="1200" dirty="0" smtClean="0"/>
            <a:t>8.   Непонимание цели учения.</a:t>
          </a:r>
          <a:endParaRPr lang="ru-RU" sz="1800" b="1" kern="1200" dirty="0"/>
        </a:p>
      </dsp:txBody>
      <dsp:txXfrm>
        <a:off x="5861934" y="1979213"/>
        <a:ext cx="2110874" cy="1235767"/>
      </dsp:txXfrm>
    </dsp:sp>
    <dsp:sp modelId="{8FCB458E-6BD0-474C-A078-D7622AFF4F82}">
      <dsp:nvSpPr>
        <dsp:cNvPr id="0" name=""/>
        <dsp:cNvSpPr/>
      </dsp:nvSpPr>
      <dsp:spPr>
        <a:xfrm>
          <a:off x="5823488" y="3581591"/>
          <a:ext cx="2187766" cy="1312659"/>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1" kern="1200" dirty="0" smtClean="0"/>
            <a:t>9.   Страх перед школой. </a:t>
          </a:r>
          <a:endParaRPr lang="ru-RU" sz="1800" b="1" kern="1200" dirty="0"/>
        </a:p>
      </dsp:txBody>
      <dsp:txXfrm>
        <a:off x="5861934" y="3620037"/>
        <a:ext cx="2110874" cy="12357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A0187-DE20-4F21-BD50-946FEB1B2BFF}">
      <dsp:nvSpPr>
        <dsp:cNvPr id="0" name=""/>
        <dsp:cNvSpPr/>
      </dsp:nvSpPr>
      <dsp:spPr>
        <a:xfrm>
          <a:off x="2252877" y="0"/>
          <a:ext cx="6439646" cy="1942642"/>
        </a:xfrm>
        <a:prstGeom prst="rightArrow">
          <a:avLst>
            <a:gd name="adj1" fmla="val 75000"/>
            <a:gd name="adj2" fmla="val 50000"/>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a:scene3d>
          <a:camera prst="orthographicFront"/>
          <a:lightRig rig="threePt" dir="t"/>
        </a:scene3d>
        <a:sp3d>
          <a:bevelT w="114300" prst="artDeco"/>
        </a:sp3d>
      </dsp:spPr>
      <dsp:style>
        <a:lnRef idx="1">
          <a:schemeClr val="accent6"/>
        </a:lnRef>
        <a:fillRef idx="2">
          <a:schemeClr val="accent6"/>
        </a:fillRef>
        <a:effectRef idx="1">
          <a:schemeClr val="accent6"/>
        </a:effectRef>
        <a:fontRef idx="minor">
          <a:schemeClr val="dk1"/>
        </a:fontRef>
      </dsp:style>
      <dsp:txBody>
        <a:bodyPr spcFirstLastPara="0" vert="horz" wrap="square" lIns="6985" tIns="6985" rIns="6985" bIns="6985" numCol="1" spcCol="1270" anchor="t" anchorCtr="0">
          <a:noAutofit/>
        </a:bodyPr>
        <a:lstStyle/>
        <a:p>
          <a:pPr marL="57150" lvl="1" indent="-57150" algn="l" defTabSz="466725">
            <a:lnSpc>
              <a:spcPct val="90000"/>
            </a:lnSpc>
            <a:spcBef>
              <a:spcPct val="0"/>
            </a:spcBef>
            <a:spcAft>
              <a:spcPct val="15000"/>
            </a:spcAft>
            <a:buChar char="••"/>
          </a:pPr>
          <a:r>
            <a:rPr lang="ru-RU" sz="1050" b="1" kern="1200" dirty="0" smtClean="0"/>
            <a:t>Приемы:</a:t>
          </a:r>
          <a:endParaRPr lang="ru-RU" sz="1050" b="1" kern="1200" dirty="0"/>
        </a:p>
        <a:p>
          <a:pPr marL="57150" lvl="1" indent="-57150" algn="l" defTabSz="466725">
            <a:lnSpc>
              <a:spcPct val="90000"/>
            </a:lnSpc>
            <a:spcBef>
              <a:spcPct val="0"/>
            </a:spcBef>
            <a:spcAft>
              <a:spcPct val="15000"/>
            </a:spcAft>
            <a:buChar char="••"/>
          </a:pPr>
          <a:r>
            <a:rPr lang="ru-RU" sz="1050" b="1" kern="1200" dirty="0" smtClean="0"/>
            <a:t>1) создание ситуации успеха,</a:t>
          </a:r>
          <a:endParaRPr lang="ru-RU" sz="1050" b="1" kern="1200" dirty="0"/>
        </a:p>
        <a:p>
          <a:pPr marL="57150" lvl="1" indent="-57150" algn="l" defTabSz="466725">
            <a:lnSpc>
              <a:spcPct val="90000"/>
            </a:lnSpc>
            <a:spcBef>
              <a:spcPct val="0"/>
            </a:spcBef>
            <a:spcAft>
              <a:spcPct val="15000"/>
            </a:spcAft>
            <a:buChar char="••"/>
          </a:pPr>
          <a:r>
            <a:rPr lang="ru-RU" sz="1050" b="1" kern="1200" dirty="0" smtClean="0"/>
            <a:t>2) положительный эмоциональный настрой, создание на уроке атмосферы доверия и сотрудничества,</a:t>
          </a:r>
        </a:p>
        <a:p>
          <a:pPr marL="57150" lvl="1" indent="-57150" algn="l" defTabSz="466725">
            <a:lnSpc>
              <a:spcPct val="90000"/>
            </a:lnSpc>
            <a:spcBef>
              <a:spcPct val="0"/>
            </a:spcBef>
            <a:spcAft>
              <a:spcPct val="15000"/>
            </a:spcAft>
            <a:buChar char="••"/>
          </a:pPr>
          <a:r>
            <a:rPr lang="ru-RU" sz="1050" b="1" kern="1200" dirty="0" smtClean="0"/>
            <a:t>3)яркая и эмоциональная речь учителя;</a:t>
          </a:r>
          <a:endParaRPr lang="ru-RU" sz="1050" b="1" kern="1200" dirty="0"/>
        </a:p>
        <a:p>
          <a:pPr marL="57150" lvl="1" indent="-57150" algn="l" defTabSz="466725">
            <a:lnSpc>
              <a:spcPct val="90000"/>
            </a:lnSpc>
            <a:spcBef>
              <a:spcPct val="0"/>
            </a:spcBef>
            <a:spcAft>
              <a:spcPct val="15000"/>
            </a:spcAft>
            <a:buChar char="••"/>
          </a:pPr>
          <a:r>
            <a:rPr lang="ru-RU" sz="1050" b="1" kern="1200" dirty="0" smtClean="0"/>
            <a:t>4) оценка собственной деятельности и деятельности других;</a:t>
          </a:r>
        </a:p>
        <a:p>
          <a:pPr marL="57150" lvl="1" indent="-57150" algn="l" defTabSz="466725">
            <a:lnSpc>
              <a:spcPct val="90000"/>
            </a:lnSpc>
            <a:spcBef>
              <a:spcPct val="0"/>
            </a:spcBef>
            <a:spcAft>
              <a:spcPct val="15000"/>
            </a:spcAft>
            <a:buChar char="••"/>
          </a:pPr>
          <a:r>
            <a:rPr lang="ru-RU" sz="1050" b="1" kern="1200" dirty="0" smtClean="0"/>
            <a:t>5)вопросы, требующие многовариантных ответов (например, "почему было трудно?", "что открыли, узнали на уроке?" и т.д.);</a:t>
          </a:r>
          <a:endParaRPr lang="ru-RU" sz="1050" b="1" kern="1200" dirty="0"/>
        </a:p>
        <a:p>
          <a:pPr marL="57150" lvl="1" indent="-57150" algn="l" defTabSz="466725">
            <a:lnSpc>
              <a:spcPct val="90000"/>
            </a:lnSpc>
            <a:spcBef>
              <a:spcPct val="0"/>
            </a:spcBef>
            <a:spcAft>
              <a:spcPct val="15000"/>
            </a:spcAft>
            <a:buChar char="••"/>
          </a:pPr>
          <a:r>
            <a:rPr lang="ru-RU" sz="1050" b="1" kern="1200" dirty="0" smtClean="0"/>
            <a:t>6) занимательность, необычное начало урока, использование музыкальных фрагментов, игровые и соревновательные формы, юмористические минутки.)  </a:t>
          </a:r>
          <a:endParaRPr lang="ru-RU" sz="1050" b="1" kern="1200" dirty="0"/>
        </a:p>
      </dsp:txBody>
      <dsp:txXfrm>
        <a:off x="2252877" y="242830"/>
        <a:ext cx="5711155" cy="1456982"/>
      </dsp:txXfrm>
    </dsp:sp>
    <dsp:sp modelId="{988E1944-EF38-4C18-8D6E-5F006557C53E}">
      <dsp:nvSpPr>
        <dsp:cNvPr id="0" name=""/>
        <dsp:cNvSpPr/>
      </dsp:nvSpPr>
      <dsp:spPr>
        <a:xfrm>
          <a:off x="13" y="1501"/>
          <a:ext cx="2244182" cy="1937735"/>
        </a:xfrm>
        <a:prstGeom prst="roundRect">
          <a:avLst/>
        </a:prstGeom>
        <a:solidFill>
          <a:srgbClr val="FFFF00"/>
        </a:solidFill>
        <a:ln>
          <a:noFill/>
        </a:ln>
        <a:effectLst>
          <a:outerShdw blurRad="50800" dist="38100" dir="5400000" rotWithShape="0">
            <a:srgbClr val="000000">
              <a:alpha val="35000"/>
            </a:srgbClr>
          </a:outerShdw>
        </a:effectLst>
        <a:scene3d>
          <a:camera prst="orthographicFront">
            <a:rot lat="0" lon="0" rev="0"/>
          </a:camera>
          <a:lightRig rig="threePt" dir="t">
            <a:rot lat="0" lon="0" rev="1200000"/>
          </a:lightRig>
        </a:scene3d>
        <a:sp3d>
          <a:bevelT w="63500" h="25400" prst="riblet"/>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2889250">
            <a:lnSpc>
              <a:spcPct val="90000"/>
            </a:lnSpc>
            <a:spcBef>
              <a:spcPct val="0"/>
            </a:spcBef>
            <a:spcAft>
              <a:spcPct val="35000"/>
            </a:spcAft>
          </a:pPr>
          <a:r>
            <a:rPr lang="ru-RU" b="1" kern="1200" dirty="0" smtClean="0">
              <a:solidFill>
                <a:srgbClr val="FF0000"/>
              </a:solidFill>
            </a:rPr>
            <a:t>Эмоциональный блок</a:t>
          </a:r>
          <a:r>
            <a:rPr lang="ru-RU" sz="900" b="1" kern="1200" dirty="0" smtClean="0">
              <a:solidFill>
                <a:srgbClr val="FF0000"/>
              </a:solidFill>
            </a:rPr>
            <a:t>   </a:t>
          </a:r>
        </a:p>
        <a:p>
          <a:pPr lvl="0" algn="ctr" defTabSz="2889250">
            <a:lnSpc>
              <a:spcPct val="90000"/>
            </a:lnSpc>
            <a:spcBef>
              <a:spcPct val="0"/>
            </a:spcBef>
            <a:spcAft>
              <a:spcPct val="35000"/>
            </a:spcAft>
          </a:pPr>
          <a:r>
            <a:rPr lang="ru-RU" sz="900" b="1" kern="1200" dirty="0" smtClean="0">
              <a:solidFill>
                <a:srgbClr val="FF0000"/>
              </a:solidFill>
            </a:rPr>
            <a:t>ГЛАВНАЯ ЗАДАЧА: вызвать у учащихся любопытство –причину познавательного  интереса</a:t>
          </a:r>
        </a:p>
      </dsp:txBody>
      <dsp:txXfrm>
        <a:off x="94605" y="96093"/>
        <a:ext cx="2054998" cy="1748551"/>
      </dsp:txXfrm>
    </dsp:sp>
    <dsp:sp modelId="{0746FA54-10DA-449B-9149-F2DAB51C8108}">
      <dsp:nvSpPr>
        <dsp:cNvPr id="0" name=""/>
        <dsp:cNvSpPr/>
      </dsp:nvSpPr>
      <dsp:spPr>
        <a:xfrm>
          <a:off x="2289541" y="1970039"/>
          <a:ext cx="6401630" cy="1706463"/>
        </a:xfrm>
        <a:prstGeom prst="rightArrow">
          <a:avLst>
            <a:gd name="adj1" fmla="val 75000"/>
            <a:gd name="adj2" fmla="val 50000"/>
          </a:avLst>
        </a:prstGeom>
        <a:solidFill>
          <a:schemeClr val="accent5">
            <a:tint val="40000"/>
            <a:alpha val="90000"/>
            <a:hueOff val="1325892"/>
            <a:satOff val="-13914"/>
            <a:lumOff val="-912"/>
            <a:alphaOff val="0"/>
          </a:schemeClr>
        </a:solidFill>
        <a:ln w="12700" cap="rnd" cmpd="sng" algn="ctr">
          <a:solidFill>
            <a:schemeClr val="accent5">
              <a:tint val="40000"/>
              <a:alpha val="90000"/>
              <a:hueOff val="1325892"/>
              <a:satOff val="-13914"/>
              <a:lumOff val="-912"/>
              <a:alphaOff val="0"/>
            </a:schemeClr>
          </a:solidFill>
          <a:prstDash val="solid"/>
        </a:ln>
        <a:effectLst>
          <a:outerShdw blurRad="38100" dist="25400" dir="5400000" rotWithShape="0">
            <a:srgbClr val="000000">
              <a:alpha val="35000"/>
            </a:srgbClr>
          </a:outerShdw>
        </a:effectLst>
        <a:scene3d>
          <a:camera prst="orthographicFront"/>
          <a:lightRig rig="threePt" dir="t"/>
        </a:scene3d>
        <a:sp3d>
          <a:bevelT prst="convex"/>
        </a:sp3d>
      </dsp:spPr>
      <dsp:style>
        <a:lnRef idx="1">
          <a:scrgbClr r="0" g="0" b="0"/>
        </a:lnRef>
        <a:fillRef idx="1">
          <a:scrgbClr r="0" g="0" b="0"/>
        </a:fillRef>
        <a:effectRef idx="2">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ru-RU" sz="1100" b="1" kern="1200" dirty="0" smtClean="0"/>
            <a:t>Приёмы:</a:t>
          </a:r>
          <a:endParaRPr lang="ru-RU" sz="1100" b="1" kern="1200" dirty="0"/>
        </a:p>
        <a:p>
          <a:pPr marL="57150" lvl="1" indent="-57150" algn="l" defTabSz="488950">
            <a:lnSpc>
              <a:spcPct val="90000"/>
            </a:lnSpc>
            <a:spcBef>
              <a:spcPct val="0"/>
            </a:spcBef>
            <a:spcAft>
              <a:spcPct val="15000"/>
            </a:spcAft>
            <a:buChar char="••"/>
          </a:pPr>
          <a:r>
            <a:rPr lang="ru-RU" sz="1100" b="1" kern="1200" dirty="0" smtClean="0"/>
            <a:t>1) прерывание и незавершённость учебной деятельности, через создание ситуации дефицита знаний и самостоятельное определение целей последующей деятельности;</a:t>
          </a:r>
          <a:endParaRPr lang="ru-RU" sz="1100" b="1" kern="1200" dirty="0"/>
        </a:p>
        <a:p>
          <a:pPr marL="57150" lvl="1" indent="-57150" algn="l" defTabSz="488950">
            <a:lnSpc>
              <a:spcPct val="90000"/>
            </a:lnSpc>
            <a:spcBef>
              <a:spcPct val="0"/>
            </a:spcBef>
            <a:spcAft>
              <a:spcPct val="15000"/>
            </a:spcAft>
            <a:buChar char="••"/>
          </a:pPr>
          <a:r>
            <a:rPr lang="ru-RU" sz="1100" b="1" kern="1200" dirty="0" smtClean="0"/>
            <a:t>2) предоставление права выбора, через разноуровневые задания, дозированность дом. заданий</a:t>
          </a:r>
          <a:endParaRPr lang="ru-RU" sz="1100" b="1" kern="1200" dirty="0"/>
        </a:p>
        <a:p>
          <a:pPr marL="57150" lvl="1" indent="-57150" algn="l" defTabSz="488950">
            <a:lnSpc>
              <a:spcPct val="90000"/>
            </a:lnSpc>
            <a:spcBef>
              <a:spcPct val="0"/>
            </a:spcBef>
            <a:spcAft>
              <a:spcPct val="15000"/>
            </a:spcAft>
            <a:buChar char="••"/>
          </a:pPr>
          <a:r>
            <a:rPr lang="ru-RU" sz="1100" b="1" kern="1200" dirty="0" smtClean="0"/>
            <a:t>3) выяснение причин ошибок и определение последующих действий;</a:t>
          </a:r>
          <a:endParaRPr lang="ru-RU" sz="1100" b="1" kern="1200" dirty="0"/>
        </a:p>
        <a:p>
          <a:pPr marL="57150" lvl="1" indent="-57150" algn="l" defTabSz="488950">
            <a:lnSpc>
              <a:spcPct val="90000"/>
            </a:lnSpc>
            <a:spcBef>
              <a:spcPct val="0"/>
            </a:spcBef>
            <a:spcAft>
              <a:spcPct val="15000"/>
            </a:spcAft>
            <a:buChar char="••"/>
          </a:pPr>
          <a:r>
            <a:rPr lang="ru-RU" sz="1100" b="1" kern="1200" dirty="0" smtClean="0"/>
            <a:t>4) практическая направленность, через соотнесение учебного материала с конкретной жизненной ситуацией, определение значимости изучаемого материала.                                                                                                                                                                                                                                                          </a:t>
          </a:r>
          <a:endParaRPr lang="ru-RU" sz="1100" b="1" kern="1200" dirty="0"/>
        </a:p>
      </dsp:txBody>
      <dsp:txXfrm>
        <a:off x="2289541" y="2183347"/>
        <a:ext cx="5761706" cy="1279847"/>
      </dsp:txXfrm>
    </dsp:sp>
    <dsp:sp modelId="{DD813628-32D9-45B3-B5C3-5DF331C66A4E}">
      <dsp:nvSpPr>
        <dsp:cNvPr id="0" name=""/>
        <dsp:cNvSpPr/>
      </dsp:nvSpPr>
      <dsp:spPr>
        <a:xfrm>
          <a:off x="1301" y="2044870"/>
          <a:ext cx="2288188" cy="1528156"/>
        </a:xfrm>
        <a:prstGeom prst="roundRect">
          <a:avLst/>
        </a:prstGeom>
        <a:gradFill rotWithShape="0">
          <a:gsLst>
            <a:gs pos="0">
              <a:schemeClr val="accent5">
                <a:hueOff val="1247628"/>
                <a:satOff val="-25244"/>
                <a:lumOff val="784"/>
                <a:alphaOff val="0"/>
                <a:tint val="96000"/>
                <a:lumMod val="100000"/>
              </a:schemeClr>
            </a:gs>
            <a:gs pos="78000">
              <a:schemeClr val="accent5">
                <a:hueOff val="1247628"/>
                <a:satOff val="-25244"/>
                <a:lumOff val="78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2889250">
            <a:lnSpc>
              <a:spcPct val="90000"/>
            </a:lnSpc>
            <a:spcBef>
              <a:spcPct val="0"/>
            </a:spcBef>
            <a:spcAft>
              <a:spcPct val="35000"/>
            </a:spcAft>
          </a:pPr>
          <a:r>
            <a:rPr lang="ru-RU" b="1" kern="1200" dirty="0" smtClean="0">
              <a:solidFill>
                <a:srgbClr val="002060"/>
              </a:solidFill>
            </a:rPr>
            <a:t>Мотивационно-целевой блок </a:t>
          </a:r>
        </a:p>
        <a:p>
          <a:pPr lvl="0" algn="ctr" defTabSz="2889250">
            <a:lnSpc>
              <a:spcPct val="90000"/>
            </a:lnSpc>
            <a:spcBef>
              <a:spcPct val="0"/>
            </a:spcBef>
            <a:spcAft>
              <a:spcPct val="35000"/>
            </a:spcAft>
          </a:pPr>
          <a:r>
            <a:rPr lang="ru-RU" sz="900" b="1" kern="1200" dirty="0" smtClean="0">
              <a:solidFill>
                <a:srgbClr val="002060"/>
              </a:solidFill>
            </a:rPr>
            <a:t>ГЛАВНАЯ ЗАДАЧА: обучение учащихся осознанию целей учения и их реализации. </a:t>
          </a:r>
          <a:endParaRPr lang="ru-RU" b="1" kern="1200" dirty="0">
            <a:solidFill>
              <a:srgbClr val="002060"/>
            </a:solidFill>
          </a:endParaRPr>
        </a:p>
      </dsp:txBody>
      <dsp:txXfrm>
        <a:off x="75899" y="2119468"/>
        <a:ext cx="2138992" cy="1378960"/>
      </dsp:txXfrm>
    </dsp:sp>
    <dsp:sp modelId="{1AE3AC2E-5C40-4413-A258-E1651F030377}">
      <dsp:nvSpPr>
        <dsp:cNvPr id="0" name=""/>
        <dsp:cNvSpPr/>
      </dsp:nvSpPr>
      <dsp:spPr>
        <a:xfrm>
          <a:off x="2136287" y="3875822"/>
          <a:ext cx="6547349" cy="1686613"/>
        </a:xfrm>
        <a:prstGeom prst="rightArrow">
          <a:avLst>
            <a:gd name="adj1" fmla="val 75000"/>
            <a:gd name="adj2" fmla="val 5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threePt" dir="t"/>
        </a:scene3d>
        <a:sp3d>
          <a:bevelT w="114300" prst="hardEdge"/>
        </a:sp3d>
      </dsp:spPr>
      <dsp:style>
        <a:lnRef idx="1">
          <a:schemeClr val="accent2"/>
        </a:lnRef>
        <a:fillRef idx="2">
          <a:schemeClr val="accent2"/>
        </a:fillRef>
        <a:effectRef idx="1">
          <a:schemeClr val="accent2"/>
        </a:effectRef>
        <a:fontRef idx="minor">
          <a:schemeClr val="dk1"/>
        </a:fontRef>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ru-RU" sz="1000" kern="1200" dirty="0" smtClean="0"/>
            <a:t>Приёмы:</a:t>
          </a:r>
          <a:endParaRPr lang="ru-RU" sz="1000" kern="1200" dirty="0"/>
        </a:p>
        <a:p>
          <a:pPr marL="57150" lvl="1" indent="-57150" algn="l" defTabSz="444500">
            <a:lnSpc>
              <a:spcPct val="90000"/>
            </a:lnSpc>
            <a:spcBef>
              <a:spcPct val="0"/>
            </a:spcBef>
            <a:spcAft>
              <a:spcPct val="15000"/>
            </a:spcAft>
            <a:buChar char="••"/>
          </a:pPr>
          <a:r>
            <a:rPr lang="ru-RU" sz="1000" kern="1200" dirty="0" smtClean="0"/>
            <a:t>1)работа в группах, игровые и соревновательные формы, взаимопроверка, коллективный поиск решения проблемы оказание  учащимися помощи друг другу, привлечение учащихся к оценочной деятельности</a:t>
          </a:r>
          <a:endParaRPr lang="ru-RU" sz="1000" kern="1200" dirty="0"/>
        </a:p>
        <a:p>
          <a:pPr marL="57150" lvl="1" indent="-57150" algn="l" defTabSz="444500">
            <a:lnSpc>
              <a:spcPct val="90000"/>
            </a:lnSpc>
            <a:spcBef>
              <a:spcPct val="0"/>
            </a:spcBef>
            <a:spcAft>
              <a:spcPct val="15000"/>
            </a:spcAft>
            <a:buChar char="••"/>
          </a:pPr>
          <a:r>
            <a:rPr lang="ru-RU" sz="1000" kern="1200" dirty="0" smtClean="0"/>
            <a:t>2) необычная форма преподнесения материала   ,</a:t>
          </a:r>
          <a:endParaRPr lang="ru-RU" sz="1000" kern="1200" dirty="0"/>
        </a:p>
        <a:p>
          <a:pPr marL="57150" lvl="1" indent="-57150" algn="l" defTabSz="444500">
            <a:lnSpc>
              <a:spcPct val="90000"/>
            </a:lnSpc>
            <a:spcBef>
              <a:spcPct val="0"/>
            </a:spcBef>
            <a:spcAft>
              <a:spcPct val="15000"/>
            </a:spcAft>
            <a:buChar char="••"/>
          </a:pPr>
          <a:r>
            <a:rPr lang="ru-RU" sz="1000" kern="1200" dirty="0" smtClean="0"/>
            <a:t>3) создание проблемной ситуации;</a:t>
          </a:r>
          <a:endParaRPr lang="ru-RU" sz="1000" kern="1200" dirty="0"/>
        </a:p>
        <a:p>
          <a:pPr marL="57150" lvl="1" indent="-57150" algn="l" defTabSz="444500">
            <a:lnSpc>
              <a:spcPct val="90000"/>
            </a:lnSpc>
            <a:spcBef>
              <a:spcPct val="0"/>
            </a:spcBef>
            <a:spcAft>
              <a:spcPct val="15000"/>
            </a:spcAft>
            <a:buChar char="••"/>
          </a:pPr>
          <a:r>
            <a:rPr lang="ru-RU" sz="1000" kern="1200" dirty="0" smtClean="0"/>
            <a:t>4) эвристическая  беседа, , учебная  дискуссия, выделение существенных признаков предметов, классификация, обобщение, моделирование;</a:t>
          </a:r>
          <a:endParaRPr lang="ru-RU" sz="1000" kern="1200" dirty="0"/>
        </a:p>
        <a:p>
          <a:pPr marL="57150" lvl="1" indent="-57150" algn="l" defTabSz="444500">
            <a:lnSpc>
              <a:spcPct val="90000"/>
            </a:lnSpc>
            <a:spcBef>
              <a:spcPct val="0"/>
            </a:spcBef>
            <a:spcAft>
              <a:spcPct val="15000"/>
            </a:spcAft>
            <a:buChar char="••"/>
          </a:pPr>
          <a:r>
            <a:rPr lang="ru-RU" sz="1000" kern="1200" dirty="0" smtClean="0"/>
            <a:t>5) стимулирование деятельности, через оценку, благодарность, словесное поощрение, выставку лучших работ, оказание учителем незначительной помощи, усложнение заданий.</a:t>
          </a:r>
          <a:endParaRPr lang="ru-RU" sz="1000" kern="1200" dirty="0"/>
        </a:p>
      </dsp:txBody>
      <dsp:txXfrm>
        <a:off x="2136287" y="4086649"/>
        <a:ext cx="5914869" cy="1264959"/>
      </dsp:txXfrm>
    </dsp:sp>
    <dsp:sp modelId="{A647CAF1-A0F6-410E-8B23-1A049F035836}">
      <dsp:nvSpPr>
        <dsp:cNvPr id="0" name=""/>
        <dsp:cNvSpPr/>
      </dsp:nvSpPr>
      <dsp:spPr>
        <a:xfrm>
          <a:off x="0" y="3703899"/>
          <a:ext cx="2140341" cy="1858536"/>
        </a:xfrm>
        <a:prstGeom prst="roundRect">
          <a:avLst/>
        </a:prstGeom>
        <a:gradFill rotWithShape="0">
          <a:gsLst>
            <a:gs pos="0">
              <a:schemeClr val="accent5">
                <a:hueOff val="2495256"/>
                <a:satOff val="-50489"/>
                <a:lumOff val="1569"/>
                <a:alphaOff val="0"/>
                <a:tint val="96000"/>
                <a:lumMod val="100000"/>
              </a:schemeClr>
            </a:gs>
            <a:gs pos="78000">
              <a:schemeClr val="accent5">
                <a:hueOff val="2495256"/>
                <a:satOff val="-50489"/>
                <a:lumOff val="156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tx1"/>
              </a:solidFill>
            </a:rPr>
            <a:t>Познавательный блок</a:t>
          </a:r>
        </a:p>
        <a:p>
          <a:pPr lvl="0" algn="ctr" defTabSz="800100">
            <a:lnSpc>
              <a:spcPct val="90000"/>
            </a:lnSpc>
            <a:spcBef>
              <a:spcPct val="0"/>
            </a:spcBef>
            <a:spcAft>
              <a:spcPct val="35000"/>
            </a:spcAft>
          </a:pPr>
          <a:r>
            <a:rPr lang="ru-RU" sz="900" b="1" kern="1200" dirty="0" smtClean="0">
              <a:solidFill>
                <a:schemeClr val="tx1"/>
              </a:solidFill>
            </a:rPr>
            <a:t>ГЛАВНАЯ ЗАДАЧА: формирование умения самостоятельно выделять учебную задачу, овладевать новыми способами учебных действий, приёмами самоконтроля </a:t>
          </a:r>
          <a:endParaRPr lang="ru-RU" sz="900" b="1" kern="1200" dirty="0">
            <a:solidFill>
              <a:schemeClr val="tx1"/>
            </a:solidFill>
          </a:endParaRPr>
        </a:p>
      </dsp:txBody>
      <dsp:txXfrm>
        <a:off x="90726" y="3794625"/>
        <a:ext cx="1958889" cy="167708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DD75899-EF8F-4EF6-8A20-5D98B49B72C7}" type="datetimeFigureOut">
              <a:rPr lang="ru-RU"/>
              <a:pPr>
                <a:defRPr/>
              </a:pPr>
              <a:t>15.09.2021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13302F7-3CB6-4DB6-8C65-E7236AFD6A8F}" type="slidenum">
              <a:rPr lang="ru-RU"/>
              <a:pPr>
                <a:defRPr/>
              </a:pPr>
              <a:t>‹#›</a:t>
            </a:fld>
            <a:endParaRPr lang="ru-RU"/>
          </a:p>
        </p:txBody>
      </p:sp>
    </p:spTree>
    <p:extLst>
      <p:ext uri="{BB962C8B-B14F-4D97-AF65-F5344CB8AC3E}">
        <p14:creationId xmlns:p14="http://schemas.microsoft.com/office/powerpoint/2010/main" val="216729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z="1100" smtClean="0"/>
          </a:p>
        </p:txBody>
      </p:sp>
      <p:sp>
        <p:nvSpPr>
          <p:cNvPr id="1126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70E6AA-C782-4C5F-9660-151D63584B82}" type="slidenum">
              <a:rPr lang="ru-RU" smtClean="0"/>
              <a:pPr fontAlgn="base">
                <a:spcBef>
                  <a:spcPct val="0"/>
                </a:spcBef>
                <a:spcAft>
                  <a:spcPct val="0"/>
                </a:spcAft>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6CFE328C-84A4-47AE-AA19-A5288F20243A}"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5813950-6930-473A-A8C8-94FD6974F497}" type="slidenum">
              <a:rPr lang="ru-RU" smtClean="0"/>
              <a:pPr>
                <a:defRPr/>
              </a:pPr>
              <a:t>‹#›</a:t>
            </a:fld>
            <a:endParaRPr lang="ru-RU"/>
          </a:p>
        </p:txBody>
      </p:sp>
    </p:spTree>
    <p:extLst>
      <p:ext uri="{BB962C8B-B14F-4D97-AF65-F5344CB8AC3E}">
        <p14:creationId xmlns:p14="http://schemas.microsoft.com/office/powerpoint/2010/main" val="34690426"/>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7C8D15F-7E5A-483F-A822-24494073BCD7}" type="slidenum">
              <a:rPr lang="ru-RU" smtClean="0"/>
              <a:pPr>
                <a:defRPr/>
              </a:pPr>
              <a:t>‹#›</a:t>
            </a:fld>
            <a:endParaRPr lang="ru-RU"/>
          </a:p>
        </p:txBody>
      </p:sp>
    </p:spTree>
    <p:extLst>
      <p:ext uri="{BB962C8B-B14F-4D97-AF65-F5344CB8AC3E}">
        <p14:creationId xmlns:p14="http://schemas.microsoft.com/office/powerpoint/2010/main" val="12444701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7C8D15F-7E5A-483F-A822-24494073BCD7}"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94123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7C8D15F-7E5A-483F-A822-24494073BCD7}" type="slidenum">
              <a:rPr lang="ru-RU" smtClean="0"/>
              <a:pPr>
                <a:defRPr/>
              </a:pPr>
              <a:t>‹#›</a:t>
            </a:fld>
            <a:endParaRPr lang="ru-RU"/>
          </a:p>
        </p:txBody>
      </p:sp>
    </p:spTree>
    <p:extLst>
      <p:ext uri="{BB962C8B-B14F-4D97-AF65-F5344CB8AC3E}">
        <p14:creationId xmlns:p14="http://schemas.microsoft.com/office/powerpoint/2010/main" val="3139973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7C8D15F-7E5A-483F-A822-24494073BCD7}" type="slidenum">
              <a:rPr lang="ru-RU" smtClean="0"/>
              <a:pPr>
                <a:defRPr/>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0259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7C8D15F-7E5A-483F-A822-24494073BCD7}" type="slidenum">
              <a:rPr lang="ru-RU" smtClean="0"/>
              <a:pPr>
                <a:defRPr/>
              </a:pPr>
              <a:t>‹#›</a:t>
            </a:fld>
            <a:endParaRPr lang="ru-RU"/>
          </a:p>
        </p:txBody>
      </p:sp>
    </p:spTree>
    <p:extLst>
      <p:ext uri="{BB962C8B-B14F-4D97-AF65-F5344CB8AC3E}">
        <p14:creationId xmlns:p14="http://schemas.microsoft.com/office/powerpoint/2010/main" val="19142840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16BAA31-FD88-4FAD-8979-2F3E2BD72C8D}"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70DB6B6-302B-4453-AE90-5F013356710F}" type="slidenum">
              <a:rPr lang="ru-RU" smtClean="0"/>
              <a:pPr>
                <a:defRPr/>
              </a:pPr>
              <a:t>‹#›</a:t>
            </a:fld>
            <a:endParaRPr lang="ru-RU"/>
          </a:p>
        </p:txBody>
      </p:sp>
    </p:spTree>
    <p:extLst>
      <p:ext uri="{BB962C8B-B14F-4D97-AF65-F5344CB8AC3E}">
        <p14:creationId xmlns:p14="http://schemas.microsoft.com/office/powerpoint/2010/main" val="2924744716"/>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3A7AFD3F-2F52-4B08-B656-A0E23D216FC6}"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76E0F190-C180-4D5F-ADB4-EC5FFE9A3980}" type="slidenum">
              <a:rPr lang="ru-RU" smtClean="0"/>
              <a:pPr>
                <a:defRPr/>
              </a:pPr>
              <a:t>‹#›</a:t>
            </a:fld>
            <a:endParaRPr lang="ru-RU"/>
          </a:p>
        </p:txBody>
      </p:sp>
    </p:spTree>
    <p:extLst>
      <p:ext uri="{BB962C8B-B14F-4D97-AF65-F5344CB8AC3E}">
        <p14:creationId xmlns:p14="http://schemas.microsoft.com/office/powerpoint/2010/main" val="726275954"/>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F893D2DB-F9B9-4817-B471-06F10D97588E}"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EF8568A-7A87-448E-A60A-174115DFA170}" type="slidenum">
              <a:rPr lang="ru-RU" smtClean="0"/>
              <a:pPr>
                <a:defRPr/>
              </a:pPr>
              <a:t>‹#›</a:t>
            </a:fld>
            <a:endParaRPr lang="ru-RU"/>
          </a:p>
        </p:txBody>
      </p:sp>
    </p:spTree>
    <p:extLst>
      <p:ext uri="{BB962C8B-B14F-4D97-AF65-F5344CB8AC3E}">
        <p14:creationId xmlns:p14="http://schemas.microsoft.com/office/powerpoint/2010/main" val="3212032074"/>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4929DDA5-8037-4CA1-BCDE-9EF1452D3B30}" type="datetimeFigureOut">
              <a:rPr lang="ru-RU" smtClean="0"/>
              <a:pPr>
                <a:defRPr/>
              </a:pPr>
              <a:t>15.09.2021</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903EB414-67AE-40A2-8576-5B9B36F86D7B}" type="slidenum">
              <a:rPr lang="ru-RU" smtClean="0"/>
              <a:pPr>
                <a:defRPr/>
              </a:pPr>
              <a:t>‹#›</a:t>
            </a:fld>
            <a:endParaRPr lang="ru-RU"/>
          </a:p>
        </p:txBody>
      </p:sp>
    </p:spTree>
    <p:extLst>
      <p:ext uri="{BB962C8B-B14F-4D97-AF65-F5344CB8AC3E}">
        <p14:creationId xmlns:p14="http://schemas.microsoft.com/office/powerpoint/2010/main" val="4134195095"/>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383BCBC3-8658-4C2F-BA0D-1A827DABCCC1}" type="datetimeFigureOut">
              <a:rPr lang="ru-RU" smtClean="0"/>
              <a:pPr>
                <a:defRPr/>
              </a:pPr>
              <a:t>15.09.2021</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7369584A-A842-491C-8C8D-C726550A02EB}" type="slidenum">
              <a:rPr lang="ru-RU" smtClean="0"/>
              <a:pPr>
                <a:defRPr/>
              </a:pPr>
              <a:t>‹#›</a:t>
            </a:fld>
            <a:endParaRPr lang="ru-RU"/>
          </a:p>
        </p:txBody>
      </p:sp>
    </p:spTree>
    <p:extLst>
      <p:ext uri="{BB962C8B-B14F-4D97-AF65-F5344CB8AC3E}">
        <p14:creationId xmlns:p14="http://schemas.microsoft.com/office/powerpoint/2010/main" val="4211668116"/>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E7841EF6-B98E-416F-8B89-C34BB7A665EB}" type="datetimeFigureOut">
              <a:rPr lang="ru-RU" smtClean="0"/>
              <a:pPr>
                <a:defRPr/>
              </a:pPr>
              <a:t>15.09.2021</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ABC02509-7B80-45F1-A026-6E3F5ECC410C}" type="slidenum">
              <a:rPr lang="ru-RU" smtClean="0"/>
              <a:pPr>
                <a:defRPr/>
              </a:pPr>
              <a:t>‹#›</a:t>
            </a:fld>
            <a:endParaRPr lang="ru-RU"/>
          </a:p>
        </p:txBody>
      </p:sp>
    </p:spTree>
    <p:extLst>
      <p:ext uri="{BB962C8B-B14F-4D97-AF65-F5344CB8AC3E}">
        <p14:creationId xmlns:p14="http://schemas.microsoft.com/office/powerpoint/2010/main" val="370590754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656D923C-483C-464F-BC48-6A026A4135C0}" type="datetimeFigureOut">
              <a:rPr lang="ru-RU" smtClean="0"/>
              <a:pPr>
                <a:defRPr/>
              </a:pPr>
              <a:t>15.09.2021</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B2912F1E-F86F-4E00-90F1-3D347CA6A331}" type="slidenum">
              <a:rPr lang="ru-RU" smtClean="0"/>
              <a:pPr>
                <a:defRPr/>
              </a:pPr>
              <a:t>‹#›</a:t>
            </a:fld>
            <a:endParaRPr lang="ru-RU"/>
          </a:p>
        </p:txBody>
      </p:sp>
    </p:spTree>
    <p:extLst>
      <p:ext uri="{BB962C8B-B14F-4D97-AF65-F5344CB8AC3E}">
        <p14:creationId xmlns:p14="http://schemas.microsoft.com/office/powerpoint/2010/main" val="1524135283"/>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4FDFBC3-DACB-472C-82F5-432C233C55A2}" type="datetimeFigureOut">
              <a:rPr lang="ru-RU" smtClean="0"/>
              <a:pPr>
                <a:defRPr/>
              </a:pPr>
              <a:t>15.09.2021</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820C913B-3949-4532-8E3D-AFF72BCC6494}" type="slidenum">
              <a:rPr lang="ru-RU" smtClean="0"/>
              <a:pPr>
                <a:defRPr/>
              </a:pPr>
              <a:t>‹#›</a:t>
            </a:fld>
            <a:endParaRPr lang="ru-RU"/>
          </a:p>
        </p:txBody>
      </p:sp>
    </p:spTree>
    <p:extLst>
      <p:ext uri="{BB962C8B-B14F-4D97-AF65-F5344CB8AC3E}">
        <p14:creationId xmlns:p14="http://schemas.microsoft.com/office/powerpoint/2010/main" val="4113819156"/>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ABE2575C-1228-47A7-95C7-C5D81DA49A07}" type="datetimeFigureOut">
              <a:rPr lang="ru-RU" smtClean="0"/>
              <a:pPr>
                <a:defRPr/>
              </a:pPr>
              <a:t>15.09.2021</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7E30EC22-4CC9-43AE-A214-516B7FC68F5B}" type="slidenum">
              <a:rPr lang="ru-RU" smtClean="0"/>
              <a:pPr>
                <a:defRPr/>
              </a:pPr>
              <a:t>‹#›</a:t>
            </a:fld>
            <a:endParaRPr lang="ru-RU"/>
          </a:p>
        </p:txBody>
      </p:sp>
    </p:spTree>
    <p:extLst>
      <p:ext uri="{BB962C8B-B14F-4D97-AF65-F5344CB8AC3E}">
        <p14:creationId xmlns:p14="http://schemas.microsoft.com/office/powerpoint/2010/main" val="508491363"/>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2A86ACFC-0E25-4E98-9DBA-337888A8E4E7}" type="datetimeFigureOut">
              <a:rPr lang="ru-RU" smtClean="0"/>
              <a:pPr>
                <a:defRPr/>
              </a:pPr>
              <a:t>15.09.2021</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81F670-7A18-4444-82BF-0629D16F45D6}" type="slidenum">
              <a:rPr lang="ru-RU" smtClean="0"/>
              <a:pPr>
                <a:defRPr/>
              </a:pPr>
              <a:t>‹#›</a:t>
            </a:fld>
            <a:endParaRPr lang="ru-RU"/>
          </a:p>
        </p:txBody>
      </p:sp>
    </p:spTree>
    <p:extLst>
      <p:ext uri="{BB962C8B-B14F-4D97-AF65-F5344CB8AC3E}">
        <p14:creationId xmlns:p14="http://schemas.microsoft.com/office/powerpoint/2010/main" val="77390495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3C6FCF6-D13D-4B04-8618-90682544732D}" type="datetimeFigureOut">
              <a:rPr lang="ru-RU" smtClean="0"/>
              <a:pPr>
                <a:defRPr/>
              </a:pPr>
              <a:t>15.09.2021</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7C8D15F-7E5A-483F-A822-24494073BCD7}" type="slidenum">
              <a:rPr lang="ru-RU" smtClean="0"/>
              <a:pPr>
                <a:defRPr/>
              </a:pPr>
              <a:t>‹#›</a:t>
            </a:fld>
            <a:endParaRPr lang="ru-RU"/>
          </a:p>
        </p:txBody>
      </p:sp>
    </p:spTree>
    <p:extLst>
      <p:ext uri="{BB962C8B-B14F-4D97-AF65-F5344CB8AC3E}">
        <p14:creationId xmlns:p14="http://schemas.microsoft.com/office/powerpoint/2010/main" val="378027305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Заголовок 1"/>
          <p:cNvSpPr>
            <a:spLocks noGrp="1"/>
          </p:cNvSpPr>
          <p:nvPr>
            <p:ph type="ctrTitle"/>
          </p:nvPr>
        </p:nvSpPr>
        <p:spPr>
          <a:xfrm>
            <a:off x="1384861" y="2852936"/>
            <a:ext cx="7124328" cy="2592288"/>
          </a:xfrm>
        </p:spPr>
        <p:txBody>
          <a:bodyPr>
            <a:normAutofit fontScale="90000"/>
          </a:bodyPr>
          <a:lstStyle/>
          <a:p>
            <a:pPr eaLnBrk="1" hangingPunct="1"/>
            <a:r>
              <a:rPr lang="ru-RU" altLang="ru-RU" sz="4000" dirty="0" smtClean="0">
                <a:solidFill>
                  <a:srgbClr val="FF0000"/>
                </a:solidFill>
              </a:rPr>
              <a:t/>
            </a:r>
            <a:br>
              <a:rPr lang="ru-RU" altLang="ru-RU" sz="4000" dirty="0" smtClean="0">
                <a:solidFill>
                  <a:srgbClr val="FF0000"/>
                </a:solidFill>
              </a:rPr>
            </a:br>
            <a:r>
              <a:rPr lang="ru-RU" altLang="ru-RU" sz="4000" b="1" i="1" dirty="0" smtClean="0">
                <a:solidFill>
                  <a:srgbClr val="FF0000"/>
                </a:solidFill>
              </a:rPr>
              <a:t>Формирование </a:t>
            </a:r>
            <a:br>
              <a:rPr lang="ru-RU" altLang="ru-RU" sz="4000" b="1" i="1" dirty="0" smtClean="0">
                <a:solidFill>
                  <a:srgbClr val="FF0000"/>
                </a:solidFill>
              </a:rPr>
            </a:br>
            <a:r>
              <a:rPr lang="ru-RU" altLang="ru-RU" sz="4000" b="1" i="1" dirty="0" smtClean="0">
                <a:solidFill>
                  <a:srgbClr val="FF0000"/>
                </a:solidFill>
              </a:rPr>
              <a:t>учебной мотивации школьников </a:t>
            </a:r>
            <a:r>
              <a:rPr lang="ru-RU" altLang="ru-RU" sz="3200" dirty="0" smtClean="0"/>
              <a:t/>
            </a:r>
            <a:br>
              <a:rPr lang="ru-RU" altLang="ru-RU" sz="3200" dirty="0" smtClean="0"/>
            </a:br>
            <a:endParaRPr lang="ru-RU" altLang="ru-RU" sz="3200" dirty="0" smtClean="0"/>
          </a:p>
        </p:txBody>
      </p:sp>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5589240"/>
            <a:ext cx="4320480" cy="948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51520" y="5733256"/>
            <a:ext cx="4572000" cy="923330"/>
          </a:xfrm>
          <a:prstGeom prst="rect">
            <a:avLst/>
          </a:prstGeom>
        </p:spPr>
        <p:txBody>
          <a:bodyPr>
            <a:spAutoFit/>
          </a:bodyPr>
          <a:lstStyle/>
          <a:p>
            <a:r>
              <a:rPr lang="ru-RU" i="1" dirty="0"/>
              <a:t>Повышение мотивации учеников на уроке начинается с оптимистического прогнозирования учителя.</a:t>
            </a:r>
            <a:endParaRPr lang="ru-RU" dirty="0"/>
          </a:p>
        </p:txBody>
      </p:sp>
      <p:pic>
        <p:nvPicPr>
          <p:cNvPr id="1026" name="Picture 2" descr="http://mayak-gazeta.ru/media/cache/c2/f1/88/29/1c/23/c2f188291c23532d2a5d4de94ee0600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32656"/>
            <a:ext cx="6755904" cy="3528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defRPr/>
            </a:pPr>
            <a:r>
              <a:rPr lang="ru-RU" altLang="ru-RU" sz="4000" b="1" dirty="0" smtClean="0">
                <a:solidFill>
                  <a:srgbClr val="C00000"/>
                </a:solidFill>
              </a:rPr>
              <a:t>ПОЗНАВАТЕЛЬНАЯ АКТИВНОСТЬ УЧАЩИХСЯ</a:t>
            </a:r>
          </a:p>
        </p:txBody>
      </p:sp>
      <p:sp>
        <p:nvSpPr>
          <p:cNvPr id="50179" name="Rectangle 3"/>
          <p:cNvSpPr>
            <a:spLocks noGrp="1" noChangeArrowheads="1"/>
          </p:cNvSpPr>
          <p:nvPr>
            <p:ph idx="1"/>
          </p:nvPr>
        </p:nvSpPr>
        <p:spPr/>
        <p:txBody>
          <a:bodyPr/>
          <a:lstStyle/>
          <a:p>
            <a:pPr marL="0" indent="0">
              <a:buNone/>
            </a:pPr>
            <a:r>
              <a:rPr lang="ru-RU" sz="2400" b="1" dirty="0"/>
              <a:t>Условия, вызывающих интерес школьника к учебной деятельности</a:t>
            </a:r>
            <a:endParaRPr lang="ru-RU" sz="2400" dirty="0"/>
          </a:p>
          <a:p>
            <a:r>
              <a:rPr lang="ru-RU" dirty="0"/>
              <a:t>1. Способ раскрытия учебного материала</a:t>
            </a:r>
          </a:p>
          <a:p>
            <a:r>
              <a:rPr lang="ru-RU" dirty="0"/>
              <a:t>2. Организация работы над предметом малыми группами</a:t>
            </a:r>
          </a:p>
          <a:p>
            <a:r>
              <a:rPr lang="ru-RU" dirty="0"/>
              <a:t>3. Отношение между мотивом и целью</a:t>
            </a:r>
          </a:p>
          <a:p>
            <a:r>
              <a:rPr lang="ru-RU" dirty="0"/>
              <a:t>4.   </a:t>
            </a:r>
            <a:r>
              <a:rPr lang="ru-RU" dirty="0" err="1"/>
              <a:t>Проблемность</a:t>
            </a:r>
            <a:r>
              <a:rPr lang="ru-RU" dirty="0"/>
              <a:t> обучения</a:t>
            </a:r>
            <a:endParaRPr lang="ru-RU" altLang="ru-RU" b="1" dirty="0" smtClean="0">
              <a:solidFill>
                <a:srgbClr val="C00000"/>
              </a:solidFill>
            </a:endParaRPr>
          </a:p>
        </p:txBody>
      </p:sp>
    </p:spTree>
    <p:extLst>
      <p:ext uri="{BB962C8B-B14F-4D97-AF65-F5344CB8AC3E}">
        <p14:creationId xmlns:p14="http://schemas.microsoft.com/office/powerpoint/2010/main" val="651312851"/>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2710"/>
            <a:ext cx="8712968" cy="6463308"/>
          </a:xfrm>
          <a:prstGeom prst="rect">
            <a:avLst/>
          </a:prstGeom>
        </p:spPr>
        <p:txBody>
          <a:bodyPr wrap="square">
            <a:spAutoFit/>
          </a:bodyPr>
          <a:lstStyle/>
          <a:p>
            <a:pPr marL="342900" indent="-342900">
              <a:buAutoNum type="arabicPeriod"/>
            </a:pPr>
            <a:r>
              <a:rPr lang="ru-RU" b="1" dirty="0" smtClean="0"/>
              <a:t>Способ </a:t>
            </a:r>
            <a:r>
              <a:rPr lang="ru-RU" b="1" dirty="0"/>
              <a:t>раскрытия учебного </a:t>
            </a:r>
            <a:r>
              <a:rPr lang="ru-RU" b="1" dirty="0" smtClean="0"/>
              <a:t>материала</a:t>
            </a:r>
            <a:endParaRPr lang="ru-RU" dirty="0"/>
          </a:p>
          <a:p>
            <a:r>
              <a:rPr lang="ru-RU" dirty="0" smtClean="0"/>
              <a:t>Обычно </a:t>
            </a:r>
            <a:r>
              <a:rPr lang="ru-RU" i="1" dirty="0"/>
              <a:t>предмет предстает перед учеником как </a:t>
            </a:r>
            <a:r>
              <a:rPr lang="ru-RU" dirty="0"/>
              <a:t>последовательность частных явлений. Каждое из известных явлений учитель объясняет, дает готовый способ действия с ним. Ребенку ничего не остается, как запомнить все это и действовать показанным способом. При таком раскрытии предмета есть большая опасность потери интереса к нему. </a:t>
            </a:r>
            <a:endParaRPr lang="ru-RU" dirty="0" smtClean="0"/>
          </a:p>
          <a:p>
            <a:r>
              <a:rPr lang="ru-RU" b="1" dirty="0"/>
              <a:t>2. Организация работы над предметом малыми группами</a:t>
            </a:r>
            <a:endParaRPr lang="ru-RU" dirty="0"/>
          </a:p>
          <a:p>
            <a:r>
              <a:rPr lang="ru-RU" dirty="0"/>
              <a:t>Принцип набора учащихся при комплектовании малых групп имеет большое мотивационное значение. Если детей с нейтральной мотивацией к предмету объединить с детьми, которые не любят данный предмет, то после совместной работы первые существенно повышают свой интерес к этому предмету. Если же включить учеников с нейтральным отношением к данному предмету в группу любящих данный предмет, то отношение у первых не меняется</a:t>
            </a:r>
            <a:r>
              <a:rPr lang="ru-RU" dirty="0" smtClean="0"/>
              <a:t>.</a:t>
            </a:r>
          </a:p>
          <a:p>
            <a:r>
              <a:rPr lang="ru-RU" b="1" dirty="0"/>
              <a:t>3. Отношение между мотивом и цель </a:t>
            </a:r>
            <a:r>
              <a:rPr lang="ru-RU" dirty="0"/>
              <a:t> </a:t>
            </a:r>
            <a:r>
              <a:rPr lang="ru-RU" dirty="0" err="1"/>
              <a:t>Цель</a:t>
            </a:r>
            <a:r>
              <a:rPr lang="ru-RU" dirty="0"/>
              <a:t>, поставленная учителем, должна стать целью ученика. Для превращения цели в мотивы-цели большое значение имеет осознание учеником своих успехов, продвижение вперед.</a:t>
            </a:r>
          </a:p>
          <a:p>
            <a:r>
              <a:rPr lang="ru-RU" b="1" dirty="0"/>
              <a:t>4.   </a:t>
            </a:r>
            <a:r>
              <a:rPr lang="ru-RU" b="1" dirty="0" err="1"/>
              <a:t>Проблемность</a:t>
            </a:r>
            <a:r>
              <a:rPr lang="ru-RU" b="1" dirty="0"/>
              <a:t> обучения</a:t>
            </a:r>
            <a:endParaRPr lang="ru-RU" dirty="0"/>
          </a:p>
          <a:p>
            <a:r>
              <a:rPr lang="ru-RU" dirty="0"/>
              <a:t>   На каждом из этапов урока необходимо использовать проблемные мотивации, задания. Если учитель делает это, то обычно мотивации учащихся находятся на достаточно высоком уровне. Важно отметить, что по содержанию она является познавательной, т.е. внутренней.</a:t>
            </a:r>
          </a:p>
          <a:p>
            <a:endParaRPr lang="ru-RU" dirty="0"/>
          </a:p>
          <a:p>
            <a:pPr marL="342900" indent="-342900">
              <a:buAutoNum type="arabicPeriod"/>
            </a:pPr>
            <a:endParaRPr lang="ru-RU" dirty="0"/>
          </a:p>
        </p:txBody>
      </p:sp>
    </p:spTree>
    <p:extLst>
      <p:ext uri="{BB962C8B-B14F-4D97-AF65-F5344CB8AC3E}">
        <p14:creationId xmlns:p14="http://schemas.microsoft.com/office/powerpoint/2010/main" val="358032820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771650" y="1403350"/>
            <a:ext cx="7372350" cy="4525963"/>
          </a:xfrm>
        </p:spPr>
        <p:txBody>
          <a:bodyPr>
            <a:normAutofit/>
          </a:bodyPr>
          <a:lstStyle/>
          <a:p>
            <a:pPr marL="0" indent="-283464" algn="just" eaLnBrk="1" fontAlgn="auto" hangingPunct="1">
              <a:lnSpc>
                <a:spcPct val="110000"/>
              </a:lnSpc>
              <a:spcBef>
                <a:spcPts val="0"/>
              </a:spcBef>
              <a:spcAft>
                <a:spcPts val="0"/>
              </a:spcAft>
              <a:buFont typeface="Wingdings 2"/>
              <a:buNone/>
              <a:defRPr/>
            </a:pPr>
            <a:r>
              <a:rPr lang="ru-RU" kern="1200" dirty="0" smtClean="0">
                <a:solidFill>
                  <a:srgbClr val="002060"/>
                </a:solidFill>
              </a:rPr>
              <a:t>Задание</a:t>
            </a:r>
            <a:r>
              <a:rPr lang="ru-RU" kern="1200" dirty="0">
                <a:solidFill>
                  <a:srgbClr val="002060"/>
                </a:solidFill>
              </a:rPr>
              <a:t>: </a:t>
            </a:r>
            <a:r>
              <a:rPr lang="ru-RU" kern="1200" dirty="0" smtClean="0">
                <a:solidFill>
                  <a:srgbClr val="002060"/>
                </a:solidFill>
              </a:rPr>
              <a:t>Разработать структурную схему </a:t>
            </a:r>
            <a:r>
              <a:rPr lang="ru-RU" kern="1200" dirty="0">
                <a:solidFill>
                  <a:srgbClr val="002060"/>
                </a:solidFill>
              </a:rPr>
              <a:t>«Формирование мотивации учения</a:t>
            </a:r>
            <a:r>
              <a:rPr lang="ru-RU" kern="1200" dirty="0" smtClean="0">
                <a:solidFill>
                  <a:srgbClr val="002060"/>
                </a:solidFill>
              </a:rPr>
              <a:t>», учитывая возрастные особенности учащихся. </a:t>
            </a:r>
            <a:endParaRPr lang="ru-RU" kern="1200" dirty="0">
              <a:solidFill>
                <a:srgbClr val="002060"/>
              </a:solidFill>
            </a:endParaRPr>
          </a:p>
          <a:p>
            <a:pPr marL="0" indent="-283464" algn="just" eaLnBrk="1" fontAlgn="auto" hangingPunct="1">
              <a:lnSpc>
                <a:spcPct val="110000"/>
              </a:lnSpc>
              <a:spcBef>
                <a:spcPts val="0"/>
              </a:spcBef>
              <a:spcAft>
                <a:spcPts val="0"/>
              </a:spcAft>
              <a:buFont typeface="Wingdings 2"/>
              <a:buNone/>
              <a:defRPr/>
            </a:pPr>
            <a:r>
              <a:rPr lang="ru-RU" kern="1200" dirty="0" smtClean="0">
                <a:solidFill>
                  <a:srgbClr val="002060"/>
                </a:solidFill>
              </a:rPr>
              <a:t>По </a:t>
            </a:r>
            <a:r>
              <a:rPr lang="ru-RU" kern="1200" dirty="0">
                <a:solidFill>
                  <a:srgbClr val="002060"/>
                </a:solidFill>
              </a:rPr>
              <a:t>окончании работы каждая группа защищает свой проект, приводит примеры из практики.</a:t>
            </a:r>
          </a:p>
          <a:p>
            <a:pPr marL="365760" indent="-283464" eaLnBrk="1" fontAlgn="auto" hangingPunct="1">
              <a:spcAft>
                <a:spcPts val="0"/>
              </a:spcAft>
              <a:buFont typeface="Wingdings 2"/>
              <a:buChar char=""/>
              <a:defRPr/>
            </a:pPr>
            <a:endParaRPr lang="ru-RU" kern="1200" dirty="0"/>
          </a:p>
        </p:txBody>
      </p:sp>
      <p:grpSp>
        <p:nvGrpSpPr>
          <p:cNvPr id="4" name="Группа 3"/>
          <p:cNvGrpSpPr/>
          <p:nvPr/>
        </p:nvGrpSpPr>
        <p:grpSpPr>
          <a:xfrm>
            <a:off x="1691680" y="188640"/>
            <a:ext cx="6408712" cy="1258482"/>
            <a:chOff x="1725227" y="3442741"/>
            <a:chExt cx="5775762" cy="1258482"/>
          </a:xfrm>
          <a:scene3d>
            <a:camera prst="orthographicFront"/>
            <a:lightRig rig="threePt" dir="t">
              <a:rot lat="0" lon="0" rev="7500000"/>
            </a:lightRig>
          </a:scene3d>
        </p:grpSpPr>
        <p:sp>
          <p:nvSpPr>
            <p:cNvPr id="5" name="Прямоугольник с двумя скругленными противолежащими углами 4"/>
            <p:cNvSpPr/>
            <p:nvPr/>
          </p:nvSpPr>
          <p:spPr>
            <a:xfrm>
              <a:off x="1725227" y="3514749"/>
              <a:ext cx="5775762" cy="1008112"/>
            </a:xfrm>
            <a:prstGeom prst="round2DiagRect">
              <a:avLst/>
            </a:prstGeom>
            <a:gradFill rotWithShape="1">
              <a:gsLst>
                <a:gs pos="0">
                  <a:srgbClr val="475A8D">
                    <a:hueOff val="0"/>
                    <a:satOff val="0"/>
                    <a:lumOff val="0"/>
                    <a:alphaOff val="0"/>
                    <a:tint val="92000"/>
                    <a:satMod val="170000"/>
                  </a:srgbClr>
                </a:gs>
                <a:gs pos="15000">
                  <a:srgbClr val="475A8D">
                    <a:hueOff val="0"/>
                    <a:satOff val="0"/>
                    <a:lumOff val="0"/>
                    <a:alphaOff val="0"/>
                    <a:tint val="92000"/>
                    <a:shade val="99000"/>
                    <a:satMod val="170000"/>
                  </a:srgbClr>
                </a:gs>
                <a:gs pos="62000">
                  <a:srgbClr val="475A8D">
                    <a:hueOff val="0"/>
                    <a:satOff val="0"/>
                    <a:lumOff val="0"/>
                    <a:alphaOff val="0"/>
                    <a:tint val="96000"/>
                    <a:shade val="80000"/>
                    <a:satMod val="170000"/>
                  </a:srgbClr>
                </a:gs>
                <a:gs pos="97000">
                  <a:srgbClr val="475A8D">
                    <a:hueOff val="0"/>
                    <a:satOff val="0"/>
                    <a:lumOff val="0"/>
                    <a:alphaOff val="0"/>
                    <a:tint val="98000"/>
                    <a:shade val="63000"/>
                    <a:satMod val="170000"/>
                  </a:srgbClr>
                </a:gs>
                <a:gs pos="100000">
                  <a:srgbClr val="475A8D">
                    <a:hueOff val="0"/>
                    <a:satOff val="0"/>
                    <a:lumOff val="0"/>
                    <a:alphaOff val="0"/>
                    <a:shade val="62000"/>
                    <a:satMod val="170000"/>
                  </a:srgb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prstMaterial="plastic">
              <a:bevelT w="127000" h="25400" prst="relaxedInset"/>
            </a:sp3d>
          </p:spPr>
        </p:sp>
        <p:sp>
          <p:nvSpPr>
            <p:cNvPr id="6" name="Прямоугольник 5"/>
            <p:cNvSpPr/>
            <p:nvPr/>
          </p:nvSpPr>
          <p:spPr>
            <a:xfrm>
              <a:off x="1855019" y="3442741"/>
              <a:ext cx="4932111" cy="1258482"/>
            </a:xfrm>
            <a:prstGeom prst="rect">
              <a:avLst/>
            </a:prstGeom>
            <a:noFill/>
            <a:ln>
              <a:noFill/>
            </a:ln>
            <a:effectLst/>
            <a:sp3d/>
          </p:spPr>
          <p:txBody>
            <a:bodyPr spcFirstLastPara="0" vert="horz" wrap="square" lIns="72390" tIns="72390" rIns="72390" bIns="72390"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r>
                <a:rPr kumimoji="0" lang="ru-RU" sz="1900" b="1" i="0" u="none" strike="noStrike" kern="1200" cap="none" spc="0" normalizeH="0" baseline="0" noProof="0" dirty="0" smtClean="0">
                  <a:ln>
                    <a:noFill/>
                  </a:ln>
                  <a:solidFill>
                    <a:sysClr val="window" lastClr="FFFFFF"/>
                  </a:solidFill>
                  <a:effectLst/>
                  <a:uLnTx/>
                  <a:uFillTx/>
                  <a:latin typeface="Corbel"/>
                  <a:ea typeface="+mn-ea"/>
                  <a:cs typeface="+mn-cs"/>
                </a:rPr>
                <a:t>Проектная деятельность: работа в группах по созданию структурной схемы «Формирование мотивации учения» </a:t>
              </a:r>
              <a:endParaRPr kumimoji="0" lang="ru-RU" sz="1900" b="1" i="0" u="none" strike="noStrike" kern="1200" cap="none" spc="0" normalizeH="0" baseline="0" noProof="0" dirty="0">
                <a:ln>
                  <a:noFill/>
                </a:ln>
                <a:solidFill>
                  <a:sysClr val="window" lastClr="FFFFFF"/>
                </a:solidFill>
                <a:effectLst/>
                <a:uLnTx/>
                <a:uFillTx/>
                <a:latin typeface="Corbel"/>
                <a:ea typeface="+mn-ea"/>
                <a:cs typeface="+mn-cs"/>
              </a:endParaRPr>
            </a:p>
          </p:txBody>
        </p:sp>
      </p:grpSp>
      <p:pic>
        <p:nvPicPr>
          <p:cNvPr id="6146" name="Picture 2" descr="Снова в школ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645025"/>
            <a:ext cx="2538028" cy="2880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38" y="785813"/>
            <a:ext cx="8043862" cy="5340350"/>
          </a:xfrm>
        </p:spPr>
        <p:txBody>
          <a:bodyPr>
            <a:normAutofit/>
          </a:bodyPr>
          <a:lstStyle/>
          <a:p>
            <a:pPr marL="365760" indent="-283464" algn="ctr" eaLnBrk="1" fontAlgn="auto" hangingPunct="1">
              <a:spcAft>
                <a:spcPts val="0"/>
              </a:spcAft>
              <a:buFont typeface="Wingdings 2"/>
              <a:buNone/>
              <a:defRPr/>
            </a:pPr>
            <a:r>
              <a:rPr lang="ru-RU" dirty="0" smtClean="0"/>
              <a:t>          </a:t>
            </a:r>
            <a:r>
              <a:rPr lang="ru-RU" sz="2800" b="1" i="1" dirty="0" smtClean="0">
                <a:solidFill>
                  <a:srgbClr val="002060"/>
                </a:solidFill>
              </a:rPr>
              <a:t>Основными условиями формирования положительной мотивации учения являются</a:t>
            </a:r>
            <a:r>
              <a:rPr lang="ru-RU" sz="2400" b="1" i="1" dirty="0" smtClean="0">
                <a:solidFill>
                  <a:srgbClr val="002060"/>
                </a:solidFill>
              </a:rPr>
              <a:t>: </a:t>
            </a:r>
            <a:endParaRPr lang="ru-RU" b="1" i="1" dirty="0" smtClean="0">
              <a:solidFill>
                <a:srgbClr val="002060"/>
              </a:solidFill>
            </a:endParaRPr>
          </a:p>
          <a:p>
            <a:pPr marL="365760" indent="-283464" algn="just" eaLnBrk="1" fontAlgn="auto" hangingPunct="1">
              <a:spcAft>
                <a:spcPts val="0"/>
              </a:spcAft>
              <a:buFont typeface="Wingdings 2"/>
              <a:buChar char=""/>
              <a:defRPr/>
            </a:pPr>
            <a:r>
              <a:rPr lang="ru-RU" sz="2800" dirty="0" smtClean="0">
                <a:solidFill>
                  <a:srgbClr val="006600"/>
                </a:solidFill>
              </a:rPr>
              <a:t>содержание учебного материала;  </a:t>
            </a:r>
          </a:p>
          <a:p>
            <a:pPr marL="365760" indent="-283464" algn="just" eaLnBrk="1" fontAlgn="auto" hangingPunct="1">
              <a:spcAft>
                <a:spcPts val="0"/>
              </a:spcAft>
              <a:buFont typeface="Wingdings 2"/>
              <a:buChar char=""/>
              <a:defRPr/>
            </a:pPr>
            <a:r>
              <a:rPr lang="ru-RU" sz="2800" dirty="0" smtClean="0">
                <a:solidFill>
                  <a:srgbClr val="006600"/>
                </a:solidFill>
              </a:rPr>
              <a:t>организация учебной деятельности; </a:t>
            </a:r>
          </a:p>
          <a:p>
            <a:pPr marL="365760" indent="-283464" algn="just" eaLnBrk="1" fontAlgn="auto" hangingPunct="1">
              <a:spcAft>
                <a:spcPts val="0"/>
              </a:spcAft>
              <a:buFont typeface="Wingdings 2"/>
              <a:buChar char=""/>
              <a:defRPr/>
            </a:pPr>
            <a:r>
              <a:rPr lang="ru-RU" sz="2800" dirty="0" smtClean="0">
                <a:solidFill>
                  <a:srgbClr val="006600"/>
                </a:solidFill>
              </a:rPr>
              <a:t>коллективные формы учебной деятельности; </a:t>
            </a:r>
          </a:p>
          <a:p>
            <a:pPr marL="365760" indent="-283464" algn="just" eaLnBrk="1" fontAlgn="auto" hangingPunct="1">
              <a:spcAft>
                <a:spcPts val="0"/>
              </a:spcAft>
              <a:buFont typeface="Wingdings 2"/>
              <a:buChar char=""/>
              <a:defRPr/>
            </a:pPr>
            <a:r>
              <a:rPr lang="ru-RU" sz="2800" dirty="0" smtClean="0">
                <a:solidFill>
                  <a:srgbClr val="006600"/>
                </a:solidFill>
              </a:rPr>
              <a:t>оценка учебной деятельности; </a:t>
            </a:r>
          </a:p>
          <a:p>
            <a:pPr marL="365760" indent="-283464" algn="just" eaLnBrk="1" fontAlgn="auto" hangingPunct="1">
              <a:spcAft>
                <a:spcPts val="0"/>
              </a:spcAft>
              <a:buFont typeface="Wingdings 2"/>
              <a:buChar char=""/>
              <a:defRPr/>
            </a:pPr>
            <a:r>
              <a:rPr lang="ru-RU" sz="2800" dirty="0" smtClean="0">
                <a:solidFill>
                  <a:srgbClr val="006600"/>
                </a:solidFill>
              </a:rPr>
              <a:t>стиль педагогической деятельности учителя. </a:t>
            </a:r>
          </a:p>
          <a:p>
            <a:pPr marL="365760" indent="-283464" eaLnBrk="1" fontAlgn="auto" hangingPunct="1">
              <a:spcAft>
                <a:spcPts val="0"/>
              </a:spcAft>
              <a:buFont typeface="Wingdings 2"/>
              <a:buChar char=""/>
              <a:defRPr/>
            </a:pPr>
            <a:endParaRPr lang="ru-RU" dirty="0"/>
          </a:p>
        </p:txBody>
      </p:sp>
    </p:spTree>
    <p:extLst>
      <p:ext uri="{BB962C8B-B14F-4D97-AF65-F5344CB8AC3E}">
        <p14:creationId xmlns:p14="http://schemas.microsoft.com/office/powerpoint/2010/main" val="232748334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44650" y="274638"/>
            <a:ext cx="7499350" cy="1143000"/>
          </a:xfrm>
        </p:spPr>
        <p:txBody>
          <a:bodyPr>
            <a:normAutofit/>
          </a:bodyPr>
          <a:lstStyle/>
          <a:p>
            <a:pPr eaLnBrk="1" fontAlgn="auto" hangingPunct="1">
              <a:spcAft>
                <a:spcPts val="0"/>
              </a:spcAft>
              <a:defRPr/>
            </a:pPr>
            <a:r>
              <a:rPr lang="ru-RU" b="1" kern="1200" dirty="0">
                <a:solidFill>
                  <a:schemeClr val="tx2">
                    <a:satMod val="130000"/>
                  </a:schemeClr>
                </a:solidFill>
                <a:effectLst>
                  <a:outerShdw blurRad="50000" dist="30000" dir="5400000" algn="tl" rotWithShape="0">
                    <a:srgbClr val="000000">
                      <a:alpha val="30000"/>
                    </a:srgbClr>
                  </a:outerShdw>
                </a:effectLst>
              </a:rPr>
              <a:t>Пути повышения мотивации</a:t>
            </a:r>
            <a:endParaRPr lang="ru-RU" kern="1200" dirty="0">
              <a:solidFill>
                <a:schemeClr val="tx2">
                  <a:satMod val="130000"/>
                </a:schemeClr>
              </a:solidFill>
              <a:effectLst>
                <a:outerShdw blurRad="50000" dist="30000" dir="5400000" algn="tl" rotWithShape="0">
                  <a:srgbClr val="000000">
                    <a:alpha val="30000"/>
                  </a:srgbClr>
                </a:outerShdw>
              </a:effectLst>
            </a:endParaRPr>
          </a:p>
        </p:txBody>
      </p:sp>
      <p:sp>
        <p:nvSpPr>
          <p:cNvPr id="3" name="Содержимое 2"/>
          <p:cNvSpPr>
            <a:spLocks noGrp="1"/>
          </p:cNvSpPr>
          <p:nvPr>
            <p:ph idx="4294967295"/>
          </p:nvPr>
        </p:nvSpPr>
        <p:spPr>
          <a:xfrm>
            <a:off x="467544" y="1052736"/>
            <a:ext cx="7176268" cy="4643438"/>
          </a:xfrm>
        </p:spPr>
        <p:txBody>
          <a:bodyPr>
            <a:normAutofit/>
          </a:bodyPr>
          <a:lstStyle/>
          <a:p>
            <a:pPr marL="0" indent="-283464" algn="just" eaLnBrk="1" fontAlgn="auto" hangingPunct="1">
              <a:lnSpc>
                <a:spcPct val="120000"/>
              </a:lnSpc>
              <a:spcBef>
                <a:spcPts val="0"/>
              </a:spcBef>
              <a:spcAft>
                <a:spcPts val="0"/>
              </a:spcAft>
              <a:buFont typeface="Wingdings 2"/>
              <a:buNone/>
              <a:defRPr/>
            </a:pPr>
            <a:r>
              <a:rPr lang="ru-RU" sz="2400" kern="1200" dirty="0">
                <a:solidFill>
                  <a:srgbClr val="002060"/>
                </a:solidFill>
              </a:rPr>
              <a:t>1) создание специально разработанной системы упражнений, выполняя которые учащиеся ощущали бы результат своей деятельности; </a:t>
            </a:r>
          </a:p>
          <a:p>
            <a:pPr marL="0" indent="-283464" algn="just" eaLnBrk="1" fontAlgn="auto" hangingPunct="1">
              <a:lnSpc>
                <a:spcPct val="120000"/>
              </a:lnSpc>
              <a:spcBef>
                <a:spcPts val="0"/>
              </a:spcBef>
              <a:spcAft>
                <a:spcPts val="0"/>
              </a:spcAft>
              <a:buFont typeface="Wingdings 2"/>
              <a:buNone/>
              <a:defRPr/>
            </a:pPr>
            <a:r>
              <a:rPr lang="ru-RU" sz="2400" kern="1200" dirty="0">
                <a:solidFill>
                  <a:srgbClr val="002060"/>
                </a:solidFill>
              </a:rPr>
              <a:t>2) вовлечение эмоциональной сферы в процесс обучения; </a:t>
            </a:r>
          </a:p>
          <a:p>
            <a:pPr marL="0" indent="-283464" algn="just" eaLnBrk="1" fontAlgn="auto" hangingPunct="1">
              <a:lnSpc>
                <a:spcPct val="120000"/>
              </a:lnSpc>
              <a:spcBef>
                <a:spcPts val="0"/>
              </a:spcBef>
              <a:spcAft>
                <a:spcPts val="0"/>
              </a:spcAft>
              <a:buFont typeface="Wingdings 2"/>
              <a:buNone/>
              <a:defRPr/>
            </a:pPr>
            <a:r>
              <a:rPr lang="ru-RU" sz="2400" kern="1200" dirty="0">
                <a:solidFill>
                  <a:srgbClr val="002060"/>
                </a:solidFill>
              </a:rPr>
              <a:t>3) характер педагогических воздействий учителя, в частности наличие стимулов и подкреплений; </a:t>
            </a:r>
          </a:p>
          <a:p>
            <a:pPr marL="0" indent="-283464" algn="just" eaLnBrk="1" fontAlgn="auto" hangingPunct="1">
              <a:lnSpc>
                <a:spcPct val="120000"/>
              </a:lnSpc>
              <a:spcBef>
                <a:spcPts val="0"/>
              </a:spcBef>
              <a:spcAft>
                <a:spcPts val="0"/>
              </a:spcAft>
              <a:buFont typeface="Wingdings 2"/>
              <a:buNone/>
              <a:defRPr/>
            </a:pPr>
            <a:r>
              <a:rPr lang="ru-RU" sz="2400" kern="1200" dirty="0">
                <a:solidFill>
                  <a:srgbClr val="002060"/>
                </a:solidFill>
              </a:rPr>
              <a:t>4) использование на уроках ИКТ; </a:t>
            </a:r>
          </a:p>
          <a:p>
            <a:pPr marL="0" indent="-283464" algn="just" eaLnBrk="1" fontAlgn="auto" hangingPunct="1">
              <a:lnSpc>
                <a:spcPct val="120000"/>
              </a:lnSpc>
              <a:spcBef>
                <a:spcPts val="0"/>
              </a:spcBef>
              <a:spcAft>
                <a:spcPts val="0"/>
              </a:spcAft>
              <a:buFont typeface="Wingdings 2"/>
              <a:buNone/>
              <a:defRPr/>
            </a:pPr>
            <a:r>
              <a:rPr lang="ru-RU" sz="2400" kern="1200" dirty="0">
                <a:solidFill>
                  <a:srgbClr val="002060"/>
                </a:solidFill>
              </a:rPr>
              <a:t>5)использование личностной индивидуализации.</a:t>
            </a:r>
            <a:r>
              <a:rPr lang="ru-RU" kern="1200" dirty="0">
                <a:solidFill>
                  <a:srgbClr val="002060"/>
                </a:solidFill>
              </a:rPr>
              <a:t> </a:t>
            </a:r>
          </a:p>
        </p:txBody>
      </p:sp>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extLst>
              <p:ext uri="{D42A27DB-BD31-4B8C-83A1-F6EECF244321}">
                <p14:modId xmlns:p14="http://schemas.microsoft.com/office/powerpoint/2010/main" val="770277622"/>
              </p:ext>
            </p:extLst>
          </p:nvPr>
        </p:nvGraphicFramePr>
        <p:xfrm>
          <a:off x="251520" y="404664"/>
          <a:ext cx="8072437"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3"/>
          <p:cNvSpPr txBox="1">
            <a:spLocks noChangeArrowheads="1"/>
          </p:cNvSpPr>
          <p:nvPr/>
        </p:nvSpPr>
        <p:spPr bwMode="auto">
          <a:xfrm>
            <a:off x="30510" y="116633"/>
            <a:ext cx="8861970"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eaLnBrk="1" hangingPunct="1">
              <a:buFontTx/>
              <a:buNone/>
            </a:pPr>
            <a:r>
              <a:rPr lang="ru-RU" altLang="ru-RU" sz="1800" dirty="0" smtClean="0">
                <a:solidFill>
                  <a:schemeClr val="tx2"/>
                </a:solidFill>
              </a:rPr>
              <a:t>  «</a:t>
            </a:r>
            <a:endParaRPr lang="ru-RU" altLang="ru-RU" sz="2400" dirty="0" smtClean="0">
              <a:solidFill>
                <a:schemeClr val="tx2"/>
              </a:solidFill>
            </a:endParaRPr>
          </a:p>
          <a:p>
            <a:pPr eaLnBrk="1" hangingPunct="1">
              <a:buFontTx/>
              <a:buNone/>
            </a:pPr>
            <a:r>
              <a:rPr lang="ru-RU" altLang="ru-RU" sz="2400" dirty="0" smtClean="0"/>
              <a:t>   </a:t>
            </a:r>
            <a:endParaRPr lang="ru-RU" altLang="ru-RU" sz="2400" dirty="0" smtClean="0">
              <a:solidFill>
                <a:schemeClr val="tx2"/>
              </a:solidFill>
            </a:endParaRPr>
          </a:p>
          <a:p>
            <a:pPr eaLnBrk="1" hangingPunct="1">
              <a:buFontTx/>
              <a:buNone/>
            </a:pPr>
            <a:r>
              <a:rPr lang="ru-RU" altLang="ru-RU" sz="2400" dirty="0" smtClean="0">
                <a:solidFill>
                  <a:schemeClr val="tx2"/>
                </a:solidFill>
              </a:rPr>
              <a:t>   </a:t>
            </a:r>
          </a:p>
        </p:txBody>
      </p:sp>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83345" y="351631"/>
            <a:ext cx="8229600" cy="1143000"/>
          </a:xfrm>
        </p:spPr>
        <p:txBody>
          <a:bodyPr/>
          <a:lstStyle/>
          <a:p>
            <a:r>
              <a:rPr lang="ru-RU" altLang="ru-RU" sz="3600" b="1" dirty="0" smtClean="0">
                <a:solidFill>
                  <a:srgbClr val="C00000"/>
                </a:solidFill>
              </a:rPr>
              <a:t>Понятийный аппарат проблемы</a:t>
            </a:r>
          </a:p>
        </p:txBody>
      </p:sp>
      <p:sp>
        <p:nvSpPr>
          <p:cNvPr id="4" name="Содержимое 3"/>
          <p:cNvSpPr>
            <a:spLocks noGrp="1"/>
          </p:cNvSpPr>
          <p:nvPr>
            <p:ph idx="1"/>
          </p:nvPr>
        </p:nvSpPr>
        <p:spPr>
          <a:xfrm>
            <a:off x="428625" y="1500188"/>
            <a:ext cx="3000375" cy="4357687"/>
          </a:xfrm>
          <a:prstGeom prst="foldedCorner">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charset="0"/>
              <a:buNone/>
              <a:defRPr/>
            </a:pPr>
            <a:r>
              <a:rPr lang="ru-RU" sz="1600" dirty="0" smtClean="0"/>
              <a:t>  </a:t>
            </a:r>
            <a:r>
              <a:rPr lang="ru-RU" sz="2000" dirty="0" smtClean="0"/>
              <a:t>     </a:t>
            </a:r>
            <a:r>
              <a:rPr lang="ru-RU" sz="2000" i="1" dirty="0" smtClean="0"/>
              <a:t>Мотивация – это внутренняя психологическая характеристика личности, которая находит выражение в отношении человека к окружающему миру, различным видам деятельности. </a:t>
            </a:r>
            <a:endParaRPr lang="ru-RU" sz="2000" i="1" dirty="0"/>
          </a:p>
        </p:txBody>
      </p:sp>
      <p:sp>
        <p:nvSpPr>
          <p:cNvPr id="17412" name="TextBox 5"/>
          <p:cNvSpPr txBox="1">
            <a:spLocks noChangeArrowheads="1"/>
          </p:cNvSpPr>
          <p:nvPr/>
        </p:nvSpPr>
        <p:spPr bwMode="auto">
          <a:xfrm>
            <a:off x="3416263" y="1196752"/>
            <a:ext cx="492918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ru-RU" altLang="ru-RU" sz="2400" b="1" dirty="0">
                <a:solidFill>
                  <a:schemeClr val="tx2"/>
                </a:solidFill>
                <a:latin typeface="Arial" charset="0"/>
              </a:rPr>
              <a:t>2 пути воздействия на мотивацию  ребёнка:</a:t>
            </a:r>
          </a:p>
          <a:p>
            <a:pPr algn="ctr" eaLnBrk="1" hangingPunct="1">
              <a:spcBef>
                <a:spcPct val="0"/>
              </a:spcBef>
            </a:pPr>
            <a:endParaRPr lang="ru-RU" altLang="ru-RU" sz="2400" b="1" dirty="0">
              <a:solidFill>
                <a:schemeClr val="tx2"/>
              </a:solidFill>
              <a:latin typeface="Arial" charset="0"/>
            </a:endParaRPr>
          </a:p>
          <a:p>
            <a:pPr algn="ctr" eaLnBrk="1" hangingPunct="1">
              <a:spcBef>
                <a:spcPct val="0"/>
              </a:spcBef>
            </a:pPr>
            <a:r>
              <a:rPr lang="ru-RU" altLang="ru-RU" sz="2400" b="1" dirty="0">
                <a:solidFill>
                  <a:schemeClr val="tx2"/>
                </a:solidFill>
                <a:latin typeface="Arial" charset="0"/>
              </a:rPr>
              <a:t>«сверху вниз» </a:t>
            </a:r>
            <a:r>
              <a:rPr lang="ru-RU" sz="1600" dirty="0"/>
              <a:t>ребенку раскрываются идеалы, цели, которые у него, по замыслу взрослого, необходимо сформировать; затем эти «нормы» превращаются из внешне понимаемых во внутренние, принятые самим ребенком</a:t>
            </a:r>
            <a:r>
              <a:rPr lang="ru-RU" sz="1600" dirty="0" smtClean="0"/>
              <a:t>.</a:t>
            </a:r>
          </a:p>
          <a:p>
            <a:pPr algn="ctr" eaLnBrk="1" hangingPunct="1">
              <a:spcBef>
                <a:spcPct val="0"/>
              </a:spcBef>
            </a:pPr>
            <a:r>
              <a:rPr lang="ru-RU" altLang="ru-RU" sz="2400" b="1" dirty="0" smtClean="0">
                <a:solidFill>
                  <a:schemeClr val="tx2"/>
                </a:solidFill>
                <a:latin typeface="Arial" charset="0"/>
              </a:rPr>
              <a:t>«</a:t>
            </a:r>
            <a:r>
              <a:rPr lang="ru-RU" altLang="ru-RU" sz="2400" b="1" dirty="0">
                <a:solidFill>
                  <a:schemeClr val="tx2"/>
                </a:solidFill>
                <a:latin typeface="Arial" charset="0"/>
              </a:rPr>
              <a:t>снизу вверх</a:t>
            </a:r>
            <a:r>
              <a:rPr lang="ru-RU" altLang="ru-RU" sz="2400" b="1" dirty="0" smtClean="0">
                <a:solidFill>
                  <a:schemeClr val="tx2"/>
                </a:solidFill>
                <a:latin typeface="Arial" charset="0"/>
              </a:rPr>
              <a:t>»</a:t>
            </a:r>
            <a:r>
              <a:rPr lang="ru-RU" sz="2400" dirty="0"/>
              <a:t> </a:t>
            </a:r>
            <a:r>
              <a:rPr lang="ru-RU" sz="1600" dirty="0"/>
              <a:t>состоит в том, что воспитание мотивов происходит через организацию взрослым разных видов деятельности ребенка в условиях активной деятельности самого ребенка</a:t>
            </a:r>
            <a:endParaRPr lang="ru-RU" altLang="ru-RU" sz="1600" b="1" dirty="0">
              <a:solidFill>
                <a:schemeClr val="tx2"/>
              </a:solidFill>
              <a:latin typeface="Arial" charset="0"/>
            </a:endParaRPr>
          </a:p>
          <a:p>
            <a:pPr eaLnBrk="1" hangingPunct="1">
              <a:spcBef>
                <a:spcPct val="0"/>
              </a:spcBef>
            </a:pPr>
            <a:endParaRPr lang="ru-RU" altLang="ru-RU" sz="2000" dirty="0">
              <a:solidFill>
                <a:schemeClr val="tx2"/>
              </a:solidFill>
              <a:latin typeface="Arial" charset="0"/>
            </a:endParaRPr>
          </a:p>
          <a:p>
            <a:pPr algn="ctr" eaLnBrk="1" hangingPunct="1">
              <a:spcBef>
                <a:spcPct val="0"/>
              </a:spcBef>
              <a:buFontTx/>
              <a:buNone/>
            </a:pPr>
            <a:r>
              <a:rPr lang="ru-RU" altLang="ru-RU" sz="2000" dirty="0">
                <a:solidFill>
                  <a:schemeClr val="tx2"/>
                </a:solidFill>
                <a:latin typeface="Arial" charset="0"/>
              </a:rPr>
              <a:t>    </a:t>
            </a:r>
            <a:r>
              <a:rPr lang="ru-RU" altLang="ru-RU" sz="2000" b="1" dirty="0">
                <a:solidFill>
                  <a:schemeClr val="tx2"/>
                </a:solidFill>
                <a:latin typeface="Arial" charset="0"/>
              </a:rPr>
              <a:t>В ходе учебно-воспитательной работы целесообразно использовать оба пути.</a:t>
            </a:r>
          </a:p>
          <a:p>
            <a:pPr eaLnBrk="1" hangingPunct="1">
              <a:spcBef>
                <a:spcPct val="0"/>
              </a:spcBef>
            </a:pPr>
            <a:endParaRPr lang="ru-RU" altLang="ru-RU" sz="2000" dirty="0">
              <a:solidFill>
                <a:schemeClr val="bg1"/>
              </a:solidFill>
              <a:latin typeface="Arial" charset="0"/>
            </a:endParaRPr>
          </a:p>
          <a:p>
            <a:pPr eaLnBrk="1" hangingPunct="1">
              <a:spcBef>
                <a:spcPct val="0"/>
              </a:spcBef>
            </a:pPr>
            <a:endParaRPr lang="ru-RU" altLang="ru-RU" sz="2000" dirty="0">
              <a:solidFill>
                <a:schemeClr val="bg1"/>
              </a:solidFill>
              <a:latin typeface="Arial" charset="0"/>
            </a:endParaRPr>
          </a:p>
          <a:p>
            <a:pPr eaLnBrk="1" hangingPunct="1">
              <a:spcBef>
                <a:spcPct val="0"/>
              </a:spcBef>
            </a:pPr>
            <a:endParaRPr lang="ru-RU" altLang="ru-RU" sz="1600" dirty="0">
              <a:solidFill>
                <a:schemeClr val="bg1"/>
              </a:solidFill>
              <a:latin typeface="Arial" charset="0"/>
            </a:endParaRPr>
          </a:p>
          <a:p>
            <a:pPr eaLnBrk="1" hangingPunct="1">
              <a:spcBef>
                <a:spcPct val="0"/>
              </a:spcBef>
            </a:pPr>
            <a:endParaRPr lang="ru-RU" altLang="ru-RU" sz="1600" dirty="0">
              <a:latin typeface="Arial" charset="0"/>
            </a:endParaRPr>
          </a:p>
        </p:txBody>
      </p:sp>
      <p:pic>
        <p:nvPicPr>
          <p:cNvPr id="2050" name="Picture 2" descr="https://avatars.mds.yandex.net/get-pdb/1898150/cc2dac3a-5cbf-4117-b5ab-8baf67648a0d/s12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88641"/>
            <a:ext cx="1115616"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normAutofit fontScale="90000"/>
          </a:bodyPr>
          <a:lstStyle/>
          <a:p>
            <a:r>
              <a:rPr lang="ru-RU" altLang="ru-RU" sz="3600" b="1" dirty="0" smtClean="0">
                <a:solidFill>
                  <a:srgbClr val="C00000"/>
                </a:solidFill>
              </a:rPr>
              <a:t>Факторы, определяющие мотивацию учебной деятельности </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581137462"/>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единительная линия 5"/>
          <p:cNvCxnSpPr/>
          <p:nvPr/>
        </p:nvCxnSpPr>
        <p:spPr>
          <a:xfrm>
            <a:off x="968077" y="4379392"/>
            <a:ext cx="2357438" cy="20002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827584" y="4365104"/>
            <a:ext cx="2500312" cy="20002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3074" name="Picture 2" descr="https://avatars.mds.yandex.net/get-pdb/1879296/1008526d-67d3-406c-84aa-aa0e9a948dd7/s120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2237" y="1988840"/>
            <a:ext cx="1691680" cy="2219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1025" y="116632"/>
            <a:ext cx="6347713" cy="1320800"/>
          </a:xfrm>
        </p:spPr>
        <p:txBody>
          <a:bodyPr>
            <a:normAutofit fontScale="90000"/>
          </a:bodyPr>
          <a:lstStyle/>
          <a:p>
            <a:r>
              <a:rPr lang="ru-RU" sz="4000" b="1" dirty="0"/>
              <a:t>Мотивирующие факторы (внешние </a:t>
            </a:r>
            <a:r>
              <a:rPr lang="ru-RU" sz="4000" b="1" dirty="0" err="1"/>
              <a:t>мотиваторы</a:t>
            </a:r>
            <a:r>
              <a:rPr lang="ru-RU" sz="4000" b="1" dirty="0"/>
              <a:t>):</a:t>
            </a:r>
            <a:r>
              <a:rPr lang="ru-RU" sz="4000" dirty="0"/>
              <a:t/>
            </a:r>
            <a:br>
              <a:rPr lang="ru-RU" sz="4000" dirty="0"/>
            </a:br>
            <a:endParaRPr lang="ru-RU" sz="4000" dirty="0"/>
          </a:p>
        </p:txBody>
      </p:sp>
      <p:sp>
        <p:nvSpPr>
          <p:cNvPr id="3" name="Объект 2"/>
          <p:cNvSpPr>
            <a:spLocks noGrp="1"/>
          </p:cNvSpPr>
          <p:nvPr>
            <p:ph idx="1"/>
          </p:nvPr>
        </p:nvSpPr>
        <p:spPr>
          <a:xfrm>
            <a:off x="467544" y="1437432"/>
            <a:ext cx="7355160" cy="4581128"/>
          </a:xfrm>
        </p:spPr>
        <p:txBody>
          <a:bodyPr>
            <a:normAutofit fontScale="85000" lnSpcReduction="10000"/>
          </a:bodyPr>
          <a:lstStyle/>
          <a:p>
            <a:pPr algn="just"/>
            <a:r>
              <a:rPr lang="ru-RU" sz="2400" i="1" dirty="0" smtClean="0"/>
              <a:t>5 </a:t>
            </a:r>
            <a:r>
              <a:rPr lang="ru-RU" sz="2400" i="1" dirty="0"/>
              <a:t>– 6,5 лет</a:t>
            </a:r>
            <a:r>
              <a:rPr lang="ru-RU" sz="2400" dirty="0"/>
              <a:t> – </a:t>
            </a:r>
            <a:r>
              <a:rPr lang="ru-RU" sz="2400" dirty="0" err="1"/>
              <a:t>соревновательность</a:t>
            </a:r>
            <a:r>
              <a:rPr lang="ru-RU" sz="2400" dirty="0"/>
              <a:t> с самим собой и другими как получение удовольствия от процесса; познавательные интересы, такие, как любопытство к сущности явлений; возможность получить одобрение взрослого и сверстников</a:t>
            </a:r>
            <a:r>
              <a:rPr lang="ru-RU" sz="2400" dirty="0" smtClean="0"/>
              <a:t>.</a:t>
            </a:r>
            <a:r>
              <a:rPr lang="ru-RU" sz="2400" i="1" dirty="0"/>
              <a:t> </a:t>
            </a:r>
            <a:endParaRPr lang="ru-RU" sz="2400" i="1" dirty="0" smtClean="0"/>
          </a:p>
          <a:p>
            <a:pPr algn="just"/>
            <a:r>
              <a:rPr lang="ru-RU" sz="2400" i="1" dirty="0" smtClean="0"/>
              <a:t>9 </a:t>
            </a:r>
            <a:r>
              <a:rPr lang="ru-RU" sz="2400" i="1" dirty="0"/>
              <a:t>– 12 лет</a:t>
            </a:r>
            <a:r>
              <a:rPr lang="ru-RU" sz="2400" dirty="0"/>
              <a:t> – азарт приключений; преодоление себя в «рискованных» задачах; одобрение сверстников, </a:t>
            </a:r>
            <a:r>
              <a:rPr lang="ru-RU" sz="2400" dirty="0" err="1"/>
              <a:t>референтных</a:t>
            </a:r>
            <a:r>
              <a:rPr lang="ru-RU" sz="2400" dirty="0"/>
              <a:t> взрослых; неповторимость, яркость индивидуальности</a:t>
            </a:r>
            <a:r>
              <a:rPr lang="ru-RU" sz="2400" dirty="0" smtClean="0"/>
              <a:t>.</a:t>
            </a:r>
          </a:p>
          <a:p>
            <a:pPr algn="just"/>
            <a:r>
              <a:rPr lang="ru-RU" sz="2400" i="1" dirty="0"/>
              <a:t>12 – 14 лет</a:t>
            </a:r>
            <a:r>
              <a:rPr lang="ru-RU" sz="2400" dirty="0"/>
              <a:t> – возможность испытать себя на прочность; одобрение сверстников, </a:t>
            </a:r>
            <a:r>
              <a:rPr lang="ru-RU" sz="2400" dirty="0" err="1"/>
              <a:t>референтных</a:t>
            </a:r>
            <a:r>
              <a:rPr lang="ru-RU" sz="2400" dirty="0"/>
              <a:t> взрослых.</a:t>
            </a:r>
          </a:p>
          <a:p>
            <a:pPr algn="just"/>
            <a:endParaRPr lang="ru-RU" sz="2400" dirty="0"/>
          </a:p>
          <a:p>
            <a:r>
              <a:rPr lang="ru-RU" sz="2400" i="1" dirty="0"/>
              <a:t>Старше 14 лет </a:t>
            </a:r>
            <a:r>
              <a:rPr lang="ru-RU" sz="2400" dirty="0"/>
              <a:t>– учебно-познавательная мотивация, связанная с интересом к профессии.</a:t>
            </a:r>
          </a:p>
          <a:p>
            <a:endParaRPr lang="ru-RU" sz="2000" dirty="0"/>
          </a:p>
        </p:txBody>
      </p:sp>
    </p:spTree>
    <p:extLst>
      <p:ext uri="{BB962C8B-B14F-4D97-AF65-F5344CB8AC3E}">
        <p14:creationId xmlns:p14="http://schemas.microsoft.com/office/powerpoint/2010/main" val="87397187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75" y="285750"/>
            <a:ext cx="7615238" cy="725488"/>
          </a:xfrm>
        </p:spPr>
        <p:txBody>
          <a:bodyPr>
            <a:normAutofit fontScale="90000"/>
          </a:bodyPr>
          <a:lstStyle/>
          <a:p>
            <a:pPr algn="ctr" eaLnBrk="1" fontAlgn="auto" hangingPunct="1">
              <a:spcAft>
                <a:spcPts val="0"/>
              </a:spcAft>
              <a:defRPr/>
            </a:pPr>
            <a:r>
              <a:rPr lang="ru-RU" sz="3600" b="1" u="sng" dirty="0" smtClean="0">
                <a:solidFill>
                  <a:schemeClr val="tx2">
                    <a:satMod val="130000"/>
                  </a:schemeClr>
                </a:solidFill>
              </a:rPr>
              <a:t>Причины спада школьной мотивации:</a:t>
            </a:r>
            <a:endParaRPr lang="ru-RU" sz="3600" dirty="0">
              <a:solidFill>
                <a:schemeClr val="tx2">
                  <a:satMod val="130000"/>
                </a:schemeClr>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372390002"/>
              </p:ext>
            </p:extLst>
          </p:nvPr>
        </p:nvGraphicFramePr>
        <p:xfrm>
          <a:off x="785786" y="1071546"/>
          <a:ext cx="801528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57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7" y="260648"/>
            <a:ext cx="1080121" cy="1330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844873"/>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a:xfrm>
            <a:off x="1331640" y="260648"/>
            <a:ext cx="6965950" cy="1370013"/>
          </a:xfrm>
        </p:spPr>
        <p:txBody>
          <a:bodyPr>
            <a:normAutofit fontScale="90000"/>
          </a:bodyPr>
          <a:lstStyle/>
          <a:p>
            <a:pPr algn="ctr" eaLnBrk="1" hangingPunct="1"/>
            <a:r>
              <a:rPr lang="ru-RU" altLang="ru-RU" sz="3200" dirty="0" smtClean="0"/>
              <a:t>Причина эффективной школьной мотивации: </a:t>
            </a:r>
            <a:br>
              <a:rPr lang="ru-RU" altLang="ru-RU" sz="3200" dirty="0" smtClean="0"/>
            </a:br>
            <a:endParaRPr lang="ru-RU" altLang="ru-RU" sz="3200" dirty="0" smtClean="0"/>
          </a:p>
        </p:txBody>
      </p:sp>
      <p:sp>
        <p:nvSpPr>
          <p:cNvPr id="18436" name="Rectangle 3"/>
          <p:cNvSpPr>
            <a:spLocks noGrp="1" noChangeArrowheads="1"/>
          </p:cNvSpPr>
          <p:nvPr>
            <p:ph type="subTitle" idx="1"/>
          </p:nvPr>
        </p:nvSpPr>
        <p:spPr>
          <a:xfrm>
            <a:off x="1835696" y="5265737"/>
            <a:ext cx="5562600" cy="1524000"/>
          </a:xfrm>
        </p:spPr>
        <p:txBody>
          <a:bodyPr>
            <a:normAutofit lnSpcReduction="10000"/>
          </a:bodyPr>
          <a:lstStyle/>
          <a:p>
            <a:pPr marL="990600" lvl="1" indent="-533400" algn="ctr" eaLnBrk="1" hangingPunct="1">
              <a:lnSpc>
                <a:spcPct val="90000"/>
              </a:lnSpc>
              <a:buFontTx/>
              <a:buNone/>
            </a:pPr>
            <a:r>
              <a:rPr lang="ru-RU" altLang="ru-RU" sz="4800" dirty="0" smtClean="0">
                <a:solidFill>
                  <a:schemeClr val="tx2"/>
                </a:solidFill>
              </a:rPr>
              <a:t>на самом деле</a:t>
            </a:r>
          </a:p>
          <a:p>
            <a:pPr marL="990600" lvl="1" indent="-533400" algn="ctr" eaLnBrk="1" hangingPunct="1">
              <a:lnSpc>
                <a:spcPct val="90000"/>
              </a:lnSpc>
              <a:buFontTx/>
              <a:buNone/>
            </a:pPr>
            <a:r>
              <a:rPr lang="ru-RU" altLang="ru-RU" sz="4800" dirty="0" smtClean="0">
                <a:solidFill>
                  <a:schemeClr val="tx2"/>
                </a:solidFill>
              </a:rPr>
              <a:t>ОДНА!!!</a:t>
            </a:r>
          </a:p>
        </p:txBody>
      </p:sp>
      <p:pic>
        <p:nvPicPr>
          <p:cNvPr id="4098" name="Picture 2" descr="http://cliparts.co/cliparts/6Ty/5np/6Ty5npjG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1700808"/>
            <a:ext cx="3168353"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602700"/>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ctr" eaLnBrk="1" hangingPunct="1"/>
            <a:r>
              <a:rPr lang="ru-RU" altLang="ru-RU" smtClean="0"/>
              <a:t>ЭТО ИСКРЕННИЙ ИНТЕРЕС </a:t>
            </a:r>
          </a:p>
        </p:txBody>
      </p:sp>
      <p:sp>
        <p:nvSpPr>
          <p:cNvPr id="19459" name="Rectangle 3"/>
          <p:cNvSpPr>
            <a:spLocks noGrp="1" noChangeArrowheads="1"/>
          </p:cNvSpPr>
          <p:nvPr>
            <p:ph idx="1"/>
          </p:nvPr>
        </p:nvSpPr>
        <p:spPr>
          <a:xfrm>
            <a:off x="304800" y="1600200"/>
            <a:ext cx="7386638" cy="4497388"/>
          </a:xfrm>
        </p:spPr>
        <p:txBody>
          <a:bodyPr/>
          <a:lstStyle/>
          <a:p>
            <a:pPr eaLnBrk="1" hangingPunct="1"/>
            <a:r>
              <a:rPr lang="ru-RU" altLang="ru-RU" dirty="0" smtClean="0"/>
              <a:t>Он же </a:t>
            </a:r>
            <a:r>
              <a:rPr lang="ru-RU" altLang="ru-RU" dirty="0" smtClean="0">
                <a:solidFill>
                  <a:schemeClr val="tx2"/>
                </a:solidFill>
              </a:rPr>
              <a:t>Любопытство.</a:t>
            </a:r>
          </a:p>
          <a:p>
            <a:pPr eaLnBrk="1" hangingPunct="1"/>
            <a:r>
              <a:rPr lang="ru-RU" altLang="ru-RU" dirty="0" smtClean="0"/>
              <a:t>Он же </a:t>
            </a:r>
            <a:r>
              <a:rPr lang="ru-RU" altLang="ru-RU" dirty="0" smtClean="0">
                <a:solidFill>
                  <a:schemeClr val="tx2"/>
                </a:solidFill>
              </a:rPr>
              <a:t>Удовольствие.</a:t>
            </a:r>
          </a:p>
          <a:p>
            <a:pPr eaLnBrk="1" hangingPunct="1"/>
            <a:r>
              <a:rPr lang="ru-RU" altLang="ru-RU" dirty="0" smtClean="0"/>
              <a:t>Он же</a:t>
            </a:r>
            <a:r>
              <a:rPr lang="ru-RU" altLang="ru-RU" dirty="0" smtClean="0">
                <a:solidFill>
                  <a:schemeClr val="tx2"/>
                </a:solidFill>
              </a:rPr>
              <a:t> Внутренняя мотивация (самая честная,</a:t>
            </a:r>
          </a:p>
          <a:p>
            <a:pPr eaLnBrk="1" hangingPunct="1">
              <a:buFontTx/>
              <a:buNone/>
            </a:pPr>
            <a:r>
              <a:rPr lang="ru-RU" altLang="ru-RU" dirty="0" smtClean="0">
                <a:solidFill>
                  <a:schemeClr val="tx2"/>
                </a:solidFill>
              </a:rPr>
              <a:t>    верная, </a:t>
            </a:r>
            <a:r>
              <a:rPr lang="ru-RU" altLang="ru-RU" dirty="0" smtClean="0">
                <a:solidFill>
                  <a:schemeClr val="tx2"/>
                </a:solidFill>
              </a:rPr>
              <a:t>настоящая</a:t>
            </a:r>
            <a:r>
              <a:rPr lang="ru-RU" altLang="ru-RU" dirty="0" smtClean="0">
                <a:solidFill>
                  <a:schemeClr val="tx2"/>
                </a:solidFill>
              </a:rPr>
              <a:t>!)</a:t>
            </a:r>
          </a:p>
        </p:txBody>
      </p:sp>
      <p:pic>
        <p:nvPicPr>
          <p:cNvPr id="5122" name="Picture 2" descr="About Us - The School Projec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3168452"/>
            <a:ext cx="3961723" cy="3483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806371"/>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323528" y="285751"/>
            <a:ext cx="8229600" cy="622970"/>
          </a:xfrm>
        </p:spPr>
        <p:txBody>
          <a:bodyPr>
            <a:normAutofit/>
          </a:bodyPr>
          <a:lstStyle/>
          <a:p>
            <a:pPr eaLnBrk="1" hangingPunct="1"/>
            <a:r>
              <a:rPr lang="ru-RU" altLang="ru-RU" sz="2800" b="1" dirty="0" smtClean="0">
                <a:solidFill>
                  <a:srgbClr val="C00000"/>
                </a:solidFill>
              </a:rPr>
              <a:t>Работа по формированию мотивов учения</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021662731"/>
              </p:ext>
            </p:extLst>
          </p:nvPr>
        </p:nvGraphicFramePr>
        <p:xfrm>
          <a:off x="387664" y="1196753"/>
          <a:ext cx="8692524" cy="5562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елка вниз 5"/>
          <p:cNvSpPr/>
          <p:nvPr/>
        </p:nvSpPr>
        <p:spPr>
          <a:xfrm>
            <a:off x="1258888" y="3068638"/>
            <a:ext cx="285750" cy="21431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трелка вниз 6"/>
          <p:cNvSpPr/>
          <p:nvPr/>
        </p:nvSpPr>
        <p:spPr>
          <a:xfrm>
            <a:off x="1258888" y="4652963"/>
            <a:ext cx="285750" cy="35718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1959</TotalTime>
  <Words>948</Words>
  <Application>Microsoft Office PowerPoint</Application>
  <PresentationFormat>Экран (4:3)</PresentationFormat>
  <Paragraphs>102</Paragraphs>
  <Slides>14</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Corbel</vt:lpstr>
      <vt:lpstr>Monotype Corsiva</vt:lpstr>
      <vt:lpstr>Trebuchet MS</vt:lpstr>
      <vt:lpstr>Wingdings 2</vt:lpstr>
      <vt:lpstr>Wingdings 3</vt:lpstr>
      <vt:lpstr>Аспект</vt:lpstr>
      <vt:lpstr> Формирование  учебной мотивации школьников  </vt:lpstr>
      <vt:lpstr>Презентация PowerPoint</vt:lpstr>
      <vt:lpstr>Понятийный аппарат проблемы</vt:lpstr>
      <vt:lpstr>Факторы, определяющие мотивацию учебной деятельности </vt:lpstr>
      <vt:lpstr>Мотивирующие факторы (внешние мотиваторы): </vt:lpstr>
      <vt:lpstr>Причины спада школьной мотивации:</vt:lpstr>
      <vt:lpstr>Причина эффективной школьной мотивации:  </vt:lpstr>
      <vt:lpstr>ЭТО ИСКРЕННИЙ ИНТЕРЕС </vt:lpstr>
      <vt:lpstr>Работа по формированию мотивов учения</vt:lpstr>
      <vt:lpstr>ПОЗНАВАТЕЛЬНАЯ АКТИВНОСТЬ УЧАЩИХСЯ</vt:lpstr>
      <vt:lpstr>Презентация PowerPoint</vt:lpstr>
      <vt:lpstr>Презентация PowerPoint</vt:lpstr>
      <vt:lpstr>Презентация PowerPoint</vt:lpstr>
      <vt:lpstr>Пути повышения мотивации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мотивации младших школьников в контексте компетентностного подхода.</dc:title>
  <dc:creator>Владелец</dc:creator>
  <cp:lastModifiedBy>Елена</cp:lastModifiedBy>
  <cp:revision>106</cp:revision>
  <dcterms:created xsi:type="dcterms:W3CDTF">2010-02-09T03:21:06Z</dcterms:created>
  <dcterms:modified xsi:type="dcterms:W3CDTF">2021-09-15T06:22:39Z</dcterms:modified>
</cp:coreProperties>
</file>